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01d7d122d647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34b850cb304071"/>
  </p:sldMasterIdLst>
  <p:sldIdLst>
    <p:sldId xmlns:r="http://schemas.openxmlformats.org/officeDocument/2006/relationships" id="256" r:id="Rbb9660acc8514acb"/>
    <p:sldId xmlns:r="http://schemas.openxmlformats.org/officeDocument/2006/relationships" id="257" r:id="R20d9d1c40a444b9d"/>
    <p:sldId xmlns:r="http://schemas.openxmlformats.org/officeDocument/2006/relationships" id="258" r:id="R5aea535aa7d047aa"/>
    <p:sldId xmlns:r="http://schemas.openxmlformats.org/officeDocument/2006/relationships" id="259" r:id="R0426164e8dbd42ee"/>
    <p:sldId xmlns:r="http://schemas.openxmlformats.org/officeDocument/2006/relationships" id="260" r:id="R0dc157d885f549f3"/>
    <p:sldId xmlns:r="http://schemas.openxmlformats.org/officeDocument/2006/relationships" id="261" r:id="Rc4fc474fad724736"/>
    <p:sldId xmlns:r="http://schemas.openxmlformats.org/officeDocument/2006/relationships" id="262" r:id="R530a41ddcf4143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4b850cb304071" /><Relationship Type="http://schemas.openxmlformats.org/officeDocument/2006/relationships/slide" Target="/ppt/slides/slide1.xml" Id="Rbb9660acc8514acb" /><Relationship Type="http://schemas.openxmlformats.org/officeDocument/2006/relationships/slide" Target="/ppt/slides/slide2.xml" Id="R20d9d1c40a444b9d" /><Relationship Type="http://schemas.openxmlformats.org/officeDocument/2006/relationships/slide" Target="/ppt/slides/slide3.xml" Id="R5aea535aa7d047aa" /><Relationship Type="http://schemas.openxmlformats.org/officeDocument/2006/relationships/slide" Target="/ppt/slides/slide4.xml" Id="R0426164e8dbd42ee" /><Relationship Type="http://schemas.openxmlformats.org/officeDocument/2006/relationships/slide" Target="/ppt/slides/slide5.xml" Id="R0dc157d885f549f3" /><Relationship Type="http://schemas.openxmlformats.org/officeDocument/2006/relationships/slide" Target="/ppt/slides/slide6.xml" Id="Rc4fc474fad724736" /><Relationship Type="http://schemas.openxmlformats.org/officeDocument/2006/relationships/slide" Target="/ppt/slides/slide7.xml" Id="R530a41ddcf4143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996d622cc042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af961d4a9458a" /><Relationship Type="http://schemas.openxmlformats.org/officeDocument/2006/relationships/theme" Target="/ppt/slideMasters/theme/theme1.xml" Id="R03aaa5bf0ddf4a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3af961d4a945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d91cd20b942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5e91117db46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9352a31064c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85ac89ae749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b2522fc794b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0a6763c0043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4b24352b346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SØLVPOSTEN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SØLVPOSTEN INVEST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1 932 852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HAARE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3150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989 298 941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