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5bf1575c74e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1ae0234b9f4a8d"/>
  </p:sldMasterIdLst>
  <p:sldIdLst>
    <p:sldId xmlns:r="http://schemas.openxmlformats.org/officeDocument/2006/relationships" id="256" r:id="R9f789f22df8a4732"/>
    <p:sldId xmlns:r="http://schemas.openxmlformats.org/officeDocument/2006/relationships" id="257" r:id="Rd4b47ffd01e64ff1"/>
    <p:sldId xmlns:r="http://schemas.openxmlformats.org/officeDocument/2006/relationships" id="258" r:id="Rb4d51606528b462b"/>
    <p:sldId xmlns:r="http://schemas.openxmlformats.org/officeDocument/2006/relationships" id="259" r:id="Rca4e862ae7fe4db1"/>
    <p:sldId xmlns:r="http://schemas.openxmlformats.org/officeDocument/2006/relationships" id="260" r:id="Rd55062142446432e"/>
    <p:sldId xmlns:r="http://schemas.openxmlformats.org/officeDocument/2006/relationships" id="261" r:id="R91488be2ab084306"/>
    <p:sldId xmlns:r="http://schemas.openxmlformats.org/officeDocument/2006/relationships" id="262" r:id="R92c0ca6a40ac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ae0234b9f4a8d" /><Relationship Type="http://schemas.openxmlformats.org/officeDocument/2006/relationships/slide" Target="/ppt/slides/slide1.xml" Id="R9f789f22df8a4732" /><Relationship Type="http://schemas.openxmlformats.org/officeDocument/2006/relationships/slide" Target="/ppt/slides/slide2.xml" Id="Rd4b47ffd01e64ff1" /><Relationship Type="http://schemas.openxmlformats.org/officeDocument/2006/relationships/slide" Target="/ppt/slides/slide3.xml" Id="Rb4d51606528b462b" /><Relationship Type="http://schemas.openxmlformats.org/officeDocument/2006/relationships/slide" Target="/ppt/slides/slide4.xml" Id="Rca4e862ae7fe4db1" /><Relationship Type="http://schemas.openxmlformats.org/officeDocument/2006/relationships/slide" Target="/ppt/slides/slide5.xml" Id="Rd55062142446432e" /><Relationship Type="http://schemas.openxmlformats.org/officeDocument/2006/relationships/slide" Target="/ppt/slides/slide6.xml" Id="R91488be2ab084306" /><Relationship Type="http://schemas.openxmlformats.org/officeDocument/2006/relationships/slide" Target="/ppt/slides/slide7.xml" Id="R92c0ca6a40ac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880978c5e40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7e404072c4858" /><Relationship Type="http://schemas.openxmlformats.org/officeDocument/2006/relationships/theme" Target="/ppt/slideMasters/theme/theme1.xml" Id="Re1f5608a0fc64d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d7e404072c48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1c1bf10b340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b3d5b5b8f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22e4d14140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a30849be5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4cc9cb5cc4a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dc6b5c596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404dcc8f3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TRONDHEIM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TRONDHEIM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774 703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2 593 132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GRETHE HOFNES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CHARLOTTE HAMMER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ELIN HOFNES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Leangenvegen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