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63c3ac379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5999cd9d04d3d"/>
  </p:sldMasterIdLst>
  <p:sldIdLst>
    <p:sldId xmlns:r="http://schemas.openxmlformats.org/officeDocument/2006/relationships" id="256" r:id="Re8e9cbe2d9fc44ec"/>
    <p:sldId xmlns:r="http://schemas.openxmlformats.org/officeDocument/2006/relationships" id="257" r:id="R7a388395360f41e0"/>
    <p:sldId xmlns:r="http://schemas.openxmlformats.org/officeDocument/2006/relationships" id="258" r:id="Rc19b143e848745e7"/>
    <p:sldId xmlns:r="http://schemas.openxmlformats.org/officeDocument/2006/relationships" id="259" r:id="R4ac2d30caed64ff8"/>
    <p:sldId xmlns:r="http://schemas.openxmlformats.org/officeDocument/2006/relationships" id="260" r:id="R35a36b01cf144183"/>
    <p:sldId xmlns:r="http://schemas.openxmlformats.org/officeDocument/2006/relationships" id="261" r:id="R2ff674c1b9e941f6"/>
    <p:sldId xmlns:r="http://schemas.openxmlformats.org/officeDocument/2006/relationships" id="262" r:id="R4aad130b26a5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5999cd9d04d3d" /><Relationship Type="http://schemas.openxmlformats.org/officeDocument/2006/relationships/slide" Target="/ppt/slides/slide1.xml" Id="Re8e9cbe2d9fc44ec" /><Relationship Type="http://schemas.openxmlformats.org/officeDocument/2006/relationships/slide" Target="/ppt/slides/slide2.xml" Id="R7a388395360f41e0" /><Relationship Type="http://schemas.openxmlformats.org/officeDocument/2006/relationships/slide" Target="/ppt/slides/slide3.xml" Id="Rc19b143e848745e7" /><Relationship Type="http://schemas.openxmlformats.org/officeDocument/2006/relationships/slide" Target="/ppt/slides/slide4.xml" Id="R4ac2d30caed64ff8" /><Relationship Type="http://schemas.openxmlformats.org/officeDocument/2006/relationships/slide" Target="/ppt/slides/slide5.xml" Id="R35a36b01cf144183" /><Relationship Type="http://schemas.openxmlformats.org/officeDocument/2006/relationships/slide" Target="/ppt/slides/slide6.xml" Id="R2ff674c1b9e941f6" /><Relationship Type="http://schemas.openxmlformats.org/officeDocument/2006/relationships/slide" Target="/ppt/slides/slide7.xml" Id="R4aad130b26a5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ff247cad2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d479821147ab" /><Relationship Type="http://schemas.openxmlformats.org/officeDocument/2006/relationships/theme" Target="/ppt/slideMasters/theme/theme1.xml" Id="Re3b7494efb7e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fd4798211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8bea8af0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bdc5f6b6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28209b47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af8281487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33a563915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a579b62e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2c01c89b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NIRU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86 782 170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86 837 205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Mathisen, Brendsrudtoppen 156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81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989 325 256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NIRU AS</a:t>
            </a:r>
          </a:p>
        </p:txBody>
      </p:sp>
    </p:spTree>
  </p:cSld>
  <p:clrMapOvr>
    <a:masterClrMapping xmlns:a="http://schemas.openxmlformats.org/drawingml/2006/main"/>
  </p:clrMapOvr>
</p:sld>
</file>