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7878cc26294c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99b113c13478e"/>
  </p:sldMasterIdLst>
  <p:sldIdLst>
    <p:sldId xmlns:r="http://schemas.openxmlformats.org/officeDocument/2006/relationships" id="256" r:id="Rd00646d9021a4bb8"/>
    <p:sldId xmlns:r="http://schemas.openxmlformats.org/officeDocument/2006/relationships" id="257" r:id="R57465f50a6ad4ca0"/>
    <p:sldId xmlns:r="http://schemas.openxmlformats.org/officeDocument/2006/relationships" id="258" r:id="R0a870c6eae794dce"/>
    <p:sldId xmlns:r="http://schemas.openxmlformats.org/officeDocument/2006/relationships" id="259" r:id="Rc2c306f65b164b42"/>
    <p:sldId xmlns:r="http://schemas.openxmlformats.org/officeDocument/2006/relationships" id="260" r:id="Rea40b1e6a0084fb5"/>
    <p:sldId xmlns:r="http://schemas.openxmlformats.org/officeDocument/2006/relationships" id="261" r:id="Ree46f0a84fd74814"/>
    <p:sldId xmlns:r="http://schemas.openxmlformats.org/officeDocument/2006/relationships" id="262" r:id="R9a88ad4ffd76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99b113c13478e" /><Relationship Type="http://schemas.openxmlformats.org/officeDocument/2006/relationships/slide" Target="/ppt/slides/slide1.xml" Id="Rd00646d9021a4bb8" /><Relationship Type="http://schemas.openxmlformats.org/officeDocument/2006/relationships/slide" Target="/ppt/slides/slide2.xml" Id="R57465f50a6ad4ca0" /><Relationship Type="http://schemas.openxmlformats.org/officeDocument/2006/relationships/slide" Target="/ppt/slides/slide3.xml" Id="R0a870c6eae794dce" /><Relationship Type="http://schemas.openxmlformats.org/officeDocument/2006/relationships/slide" Target="/ppt/slides/slide4.xml" Id="Rc2c306f65b164b42" /><Relationship Type="http://schemas.openxmlformats.org/officeDocument/2006/relationships/slide" Target="/ppt/slides/slide5.xml" Id="Rea40b1e6a0084fb5" /><Relationship Type="http://schemas.openxmlformats.org/officeDocument/2006/relationships/slide" Target="/ppt/slides/slide6.xml" Id="Ree46f0a84fd74814" /><Relationship Type="http://schemas.openxmlformats.org/officeDocument/2006/relationships/slide" Target="/ppt/slides/slide7.xml" Id="R9a88ad4ffd76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6bd4c73d946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408dd0a134824" /><Relationship Type="http://schemas.openxmlformats.org/officeDocument/2006/relationships/theme" Target="/ppt/slideMasters/theme/theme1.xml" Id="R3c0fd592b7a545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408dd0a1348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6d02d75904c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996e6291a42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381ce245343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ce2aa7fcf4f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81c6756e746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5361ffe3a41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7f52ea7a740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INVESTERING AS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1 097 393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11 718 317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12 453 822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Randøy Ring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989 365 770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