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642485128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ac1de161b4e64"/>
  </p:sldMasterIdLst>
  <p:sldIdLst>
    <p:sldId xmlns:r="http://schemas.openxmlformats.org/officeDocument/2006/relationships" id="256" r:id="R259cae752cbc448c"/>
    <p:sldId xmlns:r="http://schemas.openxmlformats.org/officeDocument/2006/relationships" id="257" r:id="R5ce9bc04f58a4931"/>
    <p:sldId xmlns:r="http://schemas.openxmlformats.org/officeDocument/2006/relationships" id="258" r:id="Rb1b415d3efcd4980"/>
    <p:sldId xmlns:r="http://schemas.openxmlformats.org/officeDocument/2006/relationships" id="259" r:id="R1a0cba7adacb4bde"/>
    <p:sldId xmlns:r="http://schemas.openxmlformats.org/officeDocument/2006/relationships" id="260" r:id="R14e944ba16974d43"/>
    <p:sldId xmlns:r="http://schemas.openxmlformats.org/officeDocument/2006/relationships" id="261" r:id="Rd9d71cad323b4d31"/>
    <p:sldId xmlns:r="http://schemas.openxmlformats.org/officeDocument/2006/relationships" id="262" r:id="R2a09920c4ede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ac1de161b4e64" /><Relationship Type="http://schemas.openxmlformats.org/officeDocument/2006/relationships/slide" Target="/ppt/slides/slide1.xml" Id="R259cae752cbc448c" /><Relationship Type="http://schemas.openxmlformats.org/officeDocument/2006/relationships/slide" Target="/ppt/slides/slide2.xml" Id="R5ce9bc04f58a4931" /><Relationship Type="http://schemas.openxmlformats.org/officeDocument/2006/relationships/slide" Target="/ppt/slides/slide3.xml" Id="Rb1b415d3efcd4980" /><Relationship Type="http://schemas.openxmlformats.org/officeDocument/2006/relationships/slide" Target="/ppt/slides/slide4.xml" Id="R1a0cba7adacb4bde" /><Relationship Type="http://schemas.openxmlformats.org/officeDocument/2006/relationships/slide" Target="/ppt/slides/slide5.xml" Id="R14e944ba16974d43" /><Relationship Type="http://schemas.openxmlformats.org/officeDocument/2006/relationships/slide" Target="/ppt/slides/slide6.xml" Id="Rd9d71cad323b4d31" /><Relationship Type="http://schemas.openxmlformats.org/officeDocument/2006/relationships/slide" Target="/ppt/slides/slide7.xml" Id="R2a09920c4ede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83bdc9e4d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5df9a635d4c25" /><Relationship Type="http://schemas.openxmlformats.org/officeDocument/2006/relationships/theme" Target="/ppt/slideMasters/theme/theme1.xml" Id="R96ddc73af857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5df9a635d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ab0df581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3a456a41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02d1e84b1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4ac16b02a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27ac82f5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b13b7af8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0502cb5a7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40 281 750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41 294 750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BERNT INGEBRIGTSEN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BERNT INGEBRIGTSEN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HANS-MARTIN INGEBRIGTSEN STEINSVIK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INGEBRIGTSEN STEINSVIK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Brøggers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