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6333ab7e3c4f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0d043485ad4415"/>
  </p:sldMasterIdLst>
  <p:sldIdLst>
    <p:sldId xmlns:r="http://schemas.openxmlformats.org/officeDocument/2006/relationships" id="256" r:id="R0081007aaf1d4901"/>
    <p:sldId xmlns:r="http://schemas.openxmlformats.org/officeDocument/2006/relationships" id="257" r:id="Rebc01f56ea1a4011"/>
    <p:sldId xmlns:r="http://schemas.openxmlformats.org/officeDocument/2006/relationships" id="258" r:id="R36051619390647cc"/>
    <p:sldId xmlns:r="http://schemas.openxmlformats.org/officeDocument/2006/relationships" id="259" r:id="R8e6ca0b327ca487e"/>
    <p:sldId xmlns:r="http://schemas.openxmlformats.org/officeDocument/2006/relationships" id="260" r:id="R5400a975edc94279"/>
    <p:sldId xmlns:r="http://schemas.openxmlformats.org/officeDocument/2006/relationships" id="261" r:id="R54b22efae6524164"/>
    <p:sldId xmlns:r="http://schemas.openxmlformats.org/officeDocument/2006/relationships" id="262" r:id="R5838ff0d33bf4d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0d043485ad4415" /><Relationship Type="http://schemas.openxmlformats.org/officeDocument/2006/relationships/slide" Target="/ppt/slides/slide1.xml" Id="R0081007aaf1d4901" /><Relationship Type="http://schemas.openxmlformats.org/officeDocument/2006/relationships/slide" Target="/ppt/slides/slide2.xml" Id="Rebc01f56ea1a4011" /><Relationship Type="http://schemas.openxmlformats.org/officeDocument/2006/relationships/slide" Target="/ppt/slides/slide3.xml" Id="R36051619390647cc" /><Relationship Type="http://schemas.openxmlformats.org/officeDocument/2006/relationships/slide" Target="/ppt/slides/slide4.xml" Id="R8e6ca0b327ca487e" /><Relationship Type="http://schemas.openxmlformats.org/officeDocument/2006/relationships/slide" Target="/ppt/slides/slide5.xml" Id="R5400a975edc94279" /><Relationship Type="http://schemas.openxmlformats.org/officeDocument/2006/relationships/slide" Target="/ppt/slides/slide6.xml" Id="R54b22efae6524164" /><Relationship Type="http://schemas.openxmlformats.org/officeDocument/2006/relationships/slide" Target="/ppt/slides/slide7.xml" Id="R5838ff0d33bf4d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f8468b26344d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9b94294ba4e37" /><Relationship Type="http://schemas.openxmlformats.org/officeDocument/2006/relationships/theme" Target="/ppt/slideMasters/theme/theme1.xml" Id="Rf07c9c1bcab84f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b9b94294ba4e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94428ee9345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bd62e136c4e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707c5df9147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d316417da42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b0ccd7e0b49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b613fa3034f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49001f3084d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MALTHO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MALTHO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−796 378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4 353 814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16 120 852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37 367 100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HAGESTUEN PER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Wolffs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989 395 416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