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b0003c3f8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13d32278e4b83"/>
  </p:sldMasterIdLst>
  <p:sldIdLst>
    <p:sldId xmlns:r="http://schemas.openxmlformats.org/officeDocument/2006/relationships" id="256" r:id="Re65c03c861fb4ed6"/>
    <p:sldId xmlns:r="http://schemas.openxmlformats.org/officeDocument/2006/relationships" id="257" r:id="R8037b56c73054394"/>
    <p:sldId xmlns:r="http://schemas.openxmlformats.org/officeDocument/2006/relationships" id="258" r:id="R8ffab3c394f347b3"/>
    <p:sldId xmlns:r="http://schemas.openxmlformats.org/officeDocument/2006/relationships" id="259" r:id="R332ae29bf48b42a8"/>
    <p:sldId xmlns:r="http://schemas.openxmlformats.org/officeDocument/2006/relationships" id="260" r:id="R9606fbd56c314844"/>
    <p:sldId xmlns:r="http://schemas.openxmlformats.org/officeDocument/2006/relationships" id="261" r:id="Rf0513a3711364847"/>
    <p:sldId xmlns:r="http://schemas.openxmlformats.org/officeDocument/2006/relationships" id="262" r:id="R8fdb77264973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13d32278e4b83" /><Relationship Type="http://schemas.openxmlformats.org/officeDocument/2006/relationships/slide" Target="/ppt/slides/slide1.xml" Id="Re65c03c861fb4ed6" /><Relationship Type="http://schemas.openxmlformats.org/officeDocument/2006/relationships/slide" Target="/ppt/slides/slide2.xml" Id="R8037b56c73054394" /><Relationship Type="http://schemas.openxmlformats.org/officeDocument/2006/relationships/slide" Target="/ppt/slides/slide3.xml" Id="R8ffab3c394f347b3" /><Relationship Type="http://schemas.openxmlformats.org/officeDocument/2006/relationships/slide" Target="/ppt/slides/slide4.xml" Id="R332ae29bf48b42a8" /><Relationship Type="http://schemas.openxmlformats.org/officeDocument/2006/relationships/slide" Target="/ppt/slides/slide5.xml" Id="R9606fbd56c314844" /><Relationship Type="http://schemas.openxmlformats.org/officeDocument/2006/relationships/slide" Target="/ppt/slides/slide6.xml" Id="Rf0513a3711364847" /><Relationship Type="http://schemas.openxmlformats.org/officeDocument/2006/relationships/slide" Target="/ppt/slides/slide7.xml" Id="R8fdb77264973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46887cab0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8284460b423f" /><Relationship Type="http://schemas.openxmlformats.org/officeDocument/2006/relationships/theme" Target="/ppt/slideMasters/theme/theme1.xml" Id="R2039a7e43f6c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68284460b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53ffb618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b79b9cdd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cede0edd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bad835a4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1bd7a789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9f45f7af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dc3a2c2fb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