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0445cd4ce43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cd8c4f5c34919"/>
  </p:sldMasterIdLst>
  <p:sldIdLst>
    <p:sldId xmlns:r="http://schemas.openxmlformats.org/officeDocument/2006/relationships" id="256" r:id="R63c809b354054e67"/>
    <p:sldId xmlns:r="http://schemas.openxmlformats.org/officeDocument/2006/relationships" id="257" r:id="R8faa76cc3f1e4bd8"/>
    <p:sldId xmlns:r="http://schemas.openxmlformats.org/officeDocument/2006/relationships" id="258" r:id="Ra71cf9eac99f4b78"/>
    <p:sldId xmlns:r="http://schemas.openxmlformats.org/officeDocument/2006/relationships" id="259" r:id="R4570ca2a46174efc"/>
    <p:sldId xmlns:r="http://schemas.openxmlformats.org/officeDocument/2006/relationships" id="260" r:id="R65a2da70fa864a03"/>
    <p:sldId xmlns:r="http://schemas.openxmlformats.org/officeDocument/2006/relationships" id="261" r:id="Rd3b9f4c865414939"/>
    <p:sldId xmlns:r="http://schemas.openxmlformats.org/officeDocument/2006/relationships" id="262" r:id="R5db0f05feb69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cd8c4f5c34919" /><Relationship Type="http://schemas.openxmlformats.org/officeDocument/2006/relationships/slide" Target="/ppt/slides/slide1.xml" Id="R63c809b354054e67" /><Relationship Type="http://schemas.openxmlformats.org/officeDocument/2006/relationships/slide" Target="/ppt/slides/slide2.xml" Id="R8faa76cc3f1e4bd8" /><Relationship Type="http://schemas.openxmlformats.org/officeDocument/2006/relationships/slide" Target="/ppt/slides/slide3.xml" Id="Ra71cf9eac99f4b78" /><Relationship Type="http://schemas.openxmlformats.org/officeDocument/2006/relationships/slide" Target="/ppt/slides/slide4.xml" Id="R4570ca2a46174efc" /><Relationship Type="http://schemas.openxmlformats.org/officeDocument/2006/relationships/slide" Target="/ppt/slides/slide5.xml" Id="R65a2da70fa864a03" /><Relationship Type="http://schemas.openxmlformats.org/officeDocument/2006/relationships/slide" Target="/ppt/slides/slide6.xml" Id="Rd3b9f4c865414939" /><Relationship Type="http://schemas.openxmlformats.org/officeDocument/2006/relationships/slide" Target="/ppt/slides/slide7.xml" Id="R5db0f05feb69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a2cb7a258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6d7355fef4b44" /><Relationship Type="http://schemas.openxmlformats.org/officeDocument/2006/relationships/theme" Target="/ppt/slideMasters/theme/theme1.xml" Id="Rcde9e3d952dc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6d7355fef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a24634dd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349c08c41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99c54ff24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878cf79ca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157d0440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f7dedf878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1f2d47cb2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CARSTENS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9 654 927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Julianus Holms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989 474 383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