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b84b8b8e2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e9410e897488a"/>
  </p:sldMasterIdLst>
  <p:sldIdLst>
    <p:sldId xmlns:r="http://schemas.openxmlformats.org/officeDocument/2006/relationships" id="256" r:id="Raa12dfc560464ad1"/>
    <p:sldId xmlns:r="http://schemas.openxmlformats.org/officeDocument/2006/relationships" id="257" r:id="R82b8b7e79ab74594"/>
    <p:sldId xmlns:r="http://schemas.openxmlformats.org/officeDocument/2006/relationships" id="258" r:id="Rb490f0e34ea64502"/>
    <p:sldId xmlns:r="http://schemas.openxmlformats.org/officeDocument/2006/relationships" id="259" r:id="R3a8370f1e1184f95"/>
    <p:sldId xmlns:r="http://schemas.openxmlformats.org/officeDocument/2006/relationships" id="260" r:id="Rade4103bbd8e4d74"/>
    <p:sldId xmlns:r="http://schemas.openxmlformats.org/officeDocument/2006/relationships" id="261" r:id="Rd54e4d3f954c491c"/>
    <p:sldId xmlns:r="http://schemas.openxmlformats.org/officeDocument/2006/relationships" id="262" r:id="R7557336c0837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e9410e897488a" /><Relationship Type="http://schemas.openxmlformats.org/officeDocument/2006/relationships/slide" Target="/ppt/slides/slide1.xml" Id="Raa12dfc560464ad1" /><Relationship Type="http://schemas.openxmlformats.org/officeDocument/2006/relationships/slide" Target="/ppt/slides/slide2.xml" Id="R82b8b7e79ab74594" /><Relationship Type="http://schemas.openxmlformats.org/officeDocument/2006/relationships/slide" Target="/ppt/slides/slide3.xml" Id="Rb490f0e34ea64502" /><Relationship Type="http://schemas.openxmlformats.org/officeDocument/2006/relationships/slide" Target="/ppt/slides/slide4.xml" Id="R3a8370f1e1184f95" /><Relationship Type="http://schemas.openxmlformats.org/officeDocument/2006/relationships/slide" Target="/ppt/slides/slide5.xml" Id="Rade4103bbd8e4d74" /><Relationship Type="http://schemas.openxmlformats.org/officeDocument/2006/relationships/slide" Target="/ppt/slides/slide6.xml" Id="Rd54e4d3f954c491c" /><Relationship Type="http://schemas.openxmlformats.org/officeDocument/2006/relationships/slide" Target="/ppt/slides/slide7.xml" Id="R7557336c0837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7503cf37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7ae424e24754" /><Relationship Type="http://schemas.openxmlformats.org/officeDocument/2006/relationships/theme" Target="/ppt/slideMasters/theme/theme1.xml" Id="R39810e5ea257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67ae424e2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b46f1de2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37b806d1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f0addf2d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5fc45879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891aa699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d9955cf9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fd6b032d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