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c8dfc3e1f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921d2c2d74895"/>
  </p:sldMasterIdLst>
  <p:sldIdLst>
    <p:sldId xmlns:r="http://schemas.openxmlformats.org/officeDocument/2006/relationships" id="256" r:id="Rc41d498ffa1a4b20"/>
    <p:sldId xmlns:r="http://schemas.openxmlformats.org/officeDocument/2006/relationships" id="257" r:id="R3cc434aae6b34133"/>
    <p:sldId xmlns:r="http://schemas.openxmlformats.org/officeDocument/2006/relationships" id="258" r:id="R36d70b4939bd4751"/>
    <p:sldId xmlns:r="http://schemas.openxmlformats.org/officeDocument/2006/relationships" id="259" r:id="R8e509d7499b84fdd"/>
    <p:sldId xmlns:r="http://schemas.openxmlformats.org/officeDocument/2006/relationships" id="260" r:id="R3a0e032c2ce949ff"/>
    <p:sldId xmlns:r="http://schemas.openxmlformats.org/officeDocument/2006/relationships" id="261" r:id="R0a61297d92cc421d"/>
    <p:sldId xmlns:r="http://schemas.openxmlformats.org/officeDocument/2006/relationships" id="262" r:id="R503d5987111e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921d2c2d74895" /><Relationship Type="http://schemas.openxmlformats.org/officeDocument/2006/relationships/slide" Target="/ppt/slides/slide1.xml" Id="Rc41d498ffa1a4b20" /><Relationship Type="http://schemas.openxmlformats.org/officeDocument/2006/relationships/slide" Target="/ppt/slides/slide2.xml" Id="R3cc434aae6b34133" /><Relationship Type="http://schemas.openxmlformats.org/officeDocument/2006/relationships/slide" Target="/ppt/slides/slide3.xml" Id="R36d70b4939bd4751" /><Relationship Type="http://schemas.openxmlformats.org/officeDocument/2006/relationships/slide" Target="/ppt/slides/slide4.xml" Id="R8e509d7499b84fdd" /><Relationship Type="http://schemas.openxmlformats.org/officeDocument/2006/relationships/slide" Target="/ppt/slides/slide5.xml" Id="R3a0e032c2ce949ff" /><Relationship Type="http://schemas.openxmlformats.org/officeDocument/2006/relationships/slide" Target="/ppt/slides/slide6.xml" Id="R0a61297d92cc421d" /><Relationship Type="http://schemas.openxmlformats.org/officeDocument/2006/relationships/slide" Target="/ppt/slides/slide7.xml" Id="R503d5987111e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49223bff6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6f4cb3c64c4d" /><Relationship Type="http://schemas.openxmlformats.org/officeDocument/2006/relationships/theme" Target="/ppt/slideMasters/theme/theme1.xml" Id="R9838f8ad0557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b6f4cb3c6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23d0a7b5d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cb50ee0c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5914c9b7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30914162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088609cde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c332ade744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e9c1aadf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