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6dbff34af64a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9742897deb4ce1"/>
  </p:sldMasterIdLst>
  <p:sldIdLst>
    <p:sldId xmlns:r="http://schemas.openxmlformats.org/officeDocument/2006/relationships" id="256" r:id="Rb5503bf81e2b4a19"/>
    <p:sldId xmlns:r="http://schemas.openxmlformats.org/officeDocument/2006/relationships" id="257" r:id="R62c431683bb64333"/>
    <p:sldId xmlns:r="http://schemas.openxmlformats.org/officeDocument/2006/relationships" id="258" r:id="R2481847891114e4f"/>
    <p:sldId xmlns:r="http://schemas.openxmlformats.org/officeDocument/2006/relationships" id="259" r:id="R7aabd15b02c448ba"/>
    <p:sldId xmlns:r="http://schemas.openxmlformats.org/officeDocument/2006/relationships" id="260" r:id="R0dd1e41dffbc49cf"/>
    <p:sldId xmlns:r="http://schemas.openxmlformats.org/officeDocument/2006/relationships" id="261" r:id="Rf0863755d2ef4444"/>
    <p:sldId xmlns:r="http://schemas.openxmlformats.org/officeDocument/2006/relationships" id="262" r:id="Ra65dbd0cd18c4f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742897deb4ce1" /><Relationship Type="http://schemas.openxmlformats.org/officeDocument/2006/relationships/slide" Target="/ppt/slides/slide1.xml" Id="Rb5503bf81e2b4a19" /><Relationship Type="http://schemas.openxmlformats.org/officeDocument/2006/relationships/slide" Target="/ppt/slides/slide2.xml" Id="R62c431683bb64333" /><Relationship Type="http://schemas.openxmlformats.org/officeDocument/2006/relationships/slide" Target="/ppt/slides/slide3.xml" Id="R2481847891114e4f" /><Relationship Type="http://schemas.openxmlformats.org/officeDocument/2006/relationships/slide" Target="/ppt/slides/slide4.xml" Id="R7aabd15b02c448ba" /><Relationship Type="http://schemas.openxmlformats.org/officeDocument/2006/relationships/slide" Target="/ppt/slides/slide5.xml" Id="R0dd1e41dffbc49cf" /><Relationship Type="http://schemas.openxmlformats.org/officeDocument/2006/relationships/slide" Target="/ppt/slides/slide6.xml" Id="Rf0863755d2ef4444" /><Relationship Type="http://schemas.openxmlformats.org/officeDocument/2006/relationships/slide" Target="/ppt/slides/slide7.xml" Id="Ra65dbd0cd18c4f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ca76d59dc43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6aabfcb3045e2" /><Relationship Type="http://schemas.openxmlformats.org/officeDocument/2006/relationships/theme" Target="/ppt/slideMasters/theme/theme1.xml" Id="R919dd3d80e7a4c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86aabfcb3045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16703e49546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54841993b49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16eff67784c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a4971c28549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6dd4f18a94a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3e6aea7e64b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dddc0e38642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STEINBRÅTEN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STEINBRÅTEN TRANSPORT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3 760 915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1 274 578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17 714 363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18 527 821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STEINBRÅTEN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989 520 431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