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c843b532f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6b390d3c5488e"/>
  </p:sldMasterIdLst>
  <p:sldIdLst>
    <p:sldId xmlns:r="http://schemas.openxmlformats.org/officeDocument/2006/relationships" id="256" r:id="R7b01efcaf8a04036"/>
    <p:sldId xmlns:r="http://schemas.openxmlformats.org/officeDocument/2006/relationships" id="257" r:id="R05a1d539ec624288"/>
    <p:sldId xmlns:r="http://schemas.openxmlformats.org/officeDocument/2006/relationships" id="258" r:id="Rddf4c1be3b344e85"/>
    <p:sldId xmlns:r="http://schemas.openxmlformats.org/officeDocument/2006/relationships" id="259" r:id="Ra87c9608e3f349a3"/>
    <p:sldId xmlns:r="http://schemas.openxmlformats.org/officeDocument/2006/relationships" id="260" r:id="R0f9ed4126c6c421b"/>
    <p:sldId xmlns:r="http://schemas.openxmlformats.org/officeDocument/2006/relationships" id="261" r:id="Rb625c77dddf14bca"/>
    <p:sldId xmlns:r="http://schemas.openxmlformats.org/officeDocument/2006/relationships" id="262" r:id="R850c46aded5c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6b390d3c5488e" /><Relationship Type="http://schemas.openxmlformats.org/officeDocument/2006/relationships/slide" Target="/ppt/slides/slide1.xml" Id="R7b01efcaf8a04036" /><Relationship Type="http://schemas.openxmlformats.org/officeDocument/2006/relationships/slide" Target="/ppt/slides/slide2.xml" Id="R05a1d539ec624288" /><Relationship Type="http://schemas.openxmlformats.org/officeDocument/2006/relationships/slide" Target="/ppt/slides/slide3.xml" Id="Rddf4c1be3b344e85" /><Relationship Type="http://schemas.openxmlformats.org/officeDocument/2006/relationships/slide" Target="/ppt/slides/slide4.xml" Id="Ra87c9608e3f349a3" /><Relationship Type="http://schemas.openxmlformats.org/officeDocument/2006/relationships/slide" Target="/ppt/slides/slide5.xml" Id="R0f9ed4126c6c421b" /><Relationship Type="http://schemas.openxmlformats.org/officeDocument/2006/relationships/slide" Target="/ppt/slides/slide6.xml" Id="Rb625c77dddf14bca" /><Relationship Type="http://schemas.openxmlformats.org/officeDocument/2006/relationships/slide" Target="/ppt/slides/slide7.xml" Id="R850c46aded5c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c9acfc15e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57616a791480d" /><Relationship Type="http://schemas.openxmlformats.org/officeDocument/2006/relationships/theme" Target="/ppt/slideMasters/theme/theme1.xml" Id="R5fab2a886b32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57616a791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1c28befd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fcd32a71f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4fc7a704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d50818fc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807d3232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b290933c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2c1bfcff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 EIENDOMSINVEST AS ble etablert [år] og holder til i Beito.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28 729 308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38 479 888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HEDALEN TURI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LISE HEDALEN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TONJE HEDALEN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2952 Beito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