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8f34754eda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d529331f842a5"/>
  </p:sldMasterIdLst>
  <p:sldIdLst>
    <p:sldId xmlns:r="http://schemas.openxmlformats.org/officeDocument/2006/relationships" id="256" r:id="R32844f12859e4cf3"/>
    <p:sldId xmlns:r="http://schemas.openxmlformats.org/officeDocument/2006/relationships" id="257" r:id="Rf5374f8f665645d9"/>
    <p:sldId xmlns:r="http://schemas.openxmlformats.org/officeDocument/2006/relationships" id="258" r:id="Rf6cc64025ddb417d"/>
    <p:sldId xmlns:r="http://schemas.openxmlformats.org/officeDocument/2006/relationships" id="259" r:id="Rc9bb93be07c54de0"/>
    <p:sldId xmlns:r="http://schemas.openxmlformats.org/officeDocument/2006/relationships" id="260" r:id="R0a5ea10f014844ca"/>
    <p:sldId xmlns:r="http://schemas.openxmlformats.org/officeDocument/2006/relationships" id="261" r:id="R355bbecdcfef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d529331f842a5" /><Relationship Type="http://schemas.openxmlformats.org/officeDocument/2006/relationships/slide" Target="/ppt/slides/slide1.xml" Id="R32844f12859e4cf3" /><Relationship Type="http://schemas.openxmlformats.org/officeDocument/2006/relationships/slide" Target="/ppt/slides/slide2.xml" Id="Rf5374f8f665645d9" /><Relationship Type="http://schemas.openxmlformats.org/officeDocument/2006/relationships/slide" Target="/ppt/slides/slide3.xml" Id="Rf6cc64025ddb417d" /><Relationship Type="http://schemas.openxmlformats.org/officeDocument/2006/relationships/slide" Target="/ppt/slides/slide4.xml" Id="Rc9bb93be07c54de0" /><Relationship Type="http://schemas.openxmlformats.org/officeDocument/2006/relationships/slide" Target="/ppt/slides/slide5.xml" Id="R0a5ea10f014844ca" /><Relationship Type="http://schemas.openxmlformats.org/officeDocument/2006/relationships/slide" Target="/ppt/slides/slide6.xml" Id="R355bbecdcfef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a4b456463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dd9e276c441c4" /><Relationship Type="http://schemas.openxmlformats.org/officeDocument/2006/relationships/theme" Target="/ppt/slideMasters/theme/theme1.xml" Id="Rb5f6389e200a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dd9e276c4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0df458576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3332815bf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7f57273bd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3b337c5ac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e48f509b1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8efff506f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HOVEDGT 52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HOVEDGT 52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9 971 569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989 550 772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