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0baac626b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beb7b2e604286"/>
  </p:sldMasterIdLst>
  <p:sldIdLst>
    <p:sldId xmlns:r="http://schemas.openxmlformats.org/officeDocument/2006/relationships" id="256" r:id="Rd4eb6dccab534a80"/>
    <p:sldId xmlns:r="http://schemas.openxmlformats.org/officeDocument/2006/relationships" id="257" r:id="R4f7a556f8a39439a"/>
    <p:sldId xmlns:r="http://schemas.openxmlformats.org/officeDocument/2006/relationships" id="258" r:id="R7ddc0a1d36f54e62"/>
    <p:sldId xmlns:r="http://schemas.openxmlformats.org/officeDocument/2006/relationships" id="259" r:id="Rde63be4feffb4375"/>
    <p:sldId xmlns:r="http://schemas.openxmlformats.org/officeDocument/2006/relationships" id="260" r:id="R2b95b25dfed04283"/>
    <p:sldId xmlns:r="http://schemas.openxmlformats.org/officeDocument/2006/relationships" id="261" r:id="R74ce2a5b007e4804"/>
    <p:sldId xmlns:r="http://schemas.openxmlformats.org/officeDocument/2006/relationships" id="262" r:id="Rf215db0da219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beb7b2e604286" /><Relationship Type="http://schemas.openxmlformats.org/officeDocument/2006/relationships/slide" Target="/ppt/slides/slide1.xml" Id="Rd4eb6dccab534a80" /><Relationship Type="http://schemas.openxmlformats.org/officeDocument/2006/relationships/slide" Target="/ppt/slides/slide2.xml" Id="R4f7a556f8a39439a" /><Relationship Type="http://schemas.openxmlformats.org/officeDocument/2006/relationships/slide" Target="/ppt/slides/slide3.xml" Id="R7ddc0a1d36f54e62" /><Relationship Type="http://schemas.openxmlformats.org/officeDocument/2006/relationships/slide" Target="/ppt/slides/slide4.xml" Id="Rde63be4feffb4375" /><Relationship Type="http://schemas.openxmlformats.org/officeDocument/2006/relationships/slide" Target="/ppt/slides/slide5.xml" Id="R2b95b25dfed04283" /><Relationship Type="http://schemas.openxmlformats.org/officeDocument/2006/relationships/slide" Target="/ppt/slides/slide6.xml" Id="R74ce2a5b007e4804" /><Relationship Type="http://schemas.openxmlformats.org/officeDocument/2006/relationships/slide" Target="/ppt/slides/slide7.xml" Id="Rf215db0da219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917785ae6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d3a9a7f641b3" /><Relationship Type="http://schemas.openxmlformats.org/officeDocument/2006/relationships/theme" Target="/ppt/slideMasters/theme/theme1.xml" Id="R93286f153a13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8d3a9a7f6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d4c5bde8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2bf3934f4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40eed949f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02cf036b244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f6f3b50c7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801bf06b3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6de434b7d49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45 467 717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154 466 344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ARNE SIGMUND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TORSTEIN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