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43c52b96c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68e7f20ea4247"/>
  </p:sldMasterIdLst>
  <p:sldIdLst>
    <p:sldId xmlns:r="http://schemas.openxmlformats.org/officeDocument/2006/relationships" id="256" r:id="R79cd40e7289a4bf9"/>
    <p:sldId xmlns:r="http://schemas.openxmlformats.org/officeDocument/2006/relationships" id="257" r:id="R9d3ae307f5f64ebd"/>
    <p:sldId xmlns:r="http://schemas.openxmlformats.org/officeDocument/2006/relationships" id="258" r:id="R4d9c582599e94966"/>
    <p:sldId xmlns:r="http://schemas.openxmlformats.org/officeDocument/2006/relationships" id="259" r:id="Ra2e30fe1a6304b94"/>
    <p:sldId xmlns:r="http://schemas.openxmlformats.org/officeDocument/2006/relationships" id="260" r:id="R2d16fb38c53e4d2e"/>
    <p:sldId xmlns:r="http://schemas.openxmlformats.org/officeDocument/2006/relationships" id="261" r:id="R8d4d0fb0457e46a6"/>
    <p:sldId xmlns:r="http://schemas.openxmlformats.org/officeDocument/2006/relationships" id="262" r:id="R0170ff2ed0e0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68e7f20ea4247" /><Relationship Type="http://schemas.openxmlformats.org/officeDocument/2006/relationships/slide" Target="/ppt/slides/slide1.xml" Id="R79cd40e7289a4bf9" /><Relationship Type="http://schemas.openxmlformats.org/officeDocument/2006/relationships/slide" Target="/ppt/slides/slide2.xml" Id="R9d3ae307f5f64ebd" /><Relationship Type="http://schemas.openxmlformats.org/officeDocument/2006/relationships/slide" Target="/ppt/slides/slide3.xml" Id="R4d9c582599e94966" /><Relationship Type="http://schemas.openxmlformats.org/officeDocument/2006/relationships/slide" Target="/ppt/slides/slide4.xml" Id="Ra2e30fe1a6304b94" /><Relationship Type="http://schemas.openxmlformats.org/officeDocument/2006/relationships/slide" Target="/ppt/slides/slide5.xml" Id="R2d16fb38c53e4d2e" /><Relationship Type="http://schemas.openxmlformats.org/officeDocument/2006/relationships/slide" Target="/ppt/slides/slide6.xml" Id="R8d4d0fb0457e46a6" /><Relationship Type="http://schemas.openxmlformats.org/officeDocument/2006/relationships/slide" Target="/ppt/slides/slide7.xml" Id="R0170ff2ed0e0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05d7b2085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86965a6f3437f" /><Relationship Type="http://schemas.openxmlformats.org/officeDocument/2006/relationships/theme" Target="/ppt/slideMasters/theme/theme1.xml" Id="R3a45e61d6370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86965a6f3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7e156a35e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8ade84d74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e4a71c66145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20903d72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dcbebeaaf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5aedc834f49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5600d65f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