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274a11b0c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cd8a99096461a"/>
  </p:sldMasterIdLst>
  <p:sldIdLst>
    <p:sldId xmlns:r="http://schemas.openxmlformats.org/officeDocument/2006/relationships" id="256" r:id="Rec89e07e0bbb47e4"/>
    <p:sldId xmlns:r="http://schemas.openxmlformats.org/officeDocument/2006/relationships" id="257" r:id="R4db93118aa82498b"/>
    <p:sldId xmlns:r="http://schemas.openxmlformats.org/officeDocument/2006/relationships" id="258" r:id="Ra122463d710e4ce5"/>
    <p:sldId xmlns:r="http://schemas.openxmlformats.org/officeDocument/2006/relationships" id="259" r:id="R329dfa31a7204514"/>
    <p:sldId xmlns:r="http://schemas.openxmlformats.org/officeDocument/2006/relationships" id="260" r:id="Re7aa4bed916045ec"/>
    <p:sldId xmlns:r="http://schemas.openxmlformats.org/officeDocument/2006/relationships" id="261" r:id="R2c476b3e3c9c454d"/>
    <p:sldId xmlns:r="http://schemas.openxmlformats.org/officeDocument/2006/relationships" id="262" r:id="R89623b62ce35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cd8a99096461a" /><Relationship Type="http://schemas.openxmlformats.org/officeDocument/2006/relationships/slide" Target="/ppt/slides/slide1.xml" Id="Rec89e07e0bbb47e4" /><Relationship Type="http://schemas.openxmlformats.org/officeDocument/2006/relationships/slide" Target="/ppt/slides/slide2.xml" Id="R4db93118aa82498b" /><Relationship Type="http://schemas.openxmlformats.org/officeDocument/2006/relationships/slide" Target="/ppt/slides/slide3.xml" Id="Ra122463d710e4ce5" /><Relationship Type="http://schemas.openxmlformats.org/officeDocument/2006/relationships/slide" Target="/ppt/slides/slide4.xml" Id="R329dfa31a7204514" /><Relationship Type="http://schemas.openxmlformats.org/officeDocument/2006/relationships/slide" Target="/ppt/slides/slide5.xml" Id="Re7aa4bed916045ec" /><Relationship Type="http://schemas.openxmlformats.org/officeDocument/2006/relationships/slide" Target="/ppt/slides/slide6.xml" Id="R2c476b3e3c9c454d" /><Relationship Type="http://schemas.openxmlformats.org/officeDocument/2006/relationships/slide" Target="/ppt/slides/slide7.xml" Id="R89623b62ce35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1f73931c5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14edc7ae48e9" /><Relationship Type="http://schemas.openxmlformats.org/officeDocument/2006/relationships/theme" Target="/ppt/slideMasters/theme/theme1.xml" Id="Ref3ea6963f2d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a14edc7ae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c4c34212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ee54df77f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018bf6dd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3bf70f91b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a5aad3a4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a8479798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6a7d8445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HÅVARD HUSBY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