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9b23fe46d548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2dcafcf3de48e6"/>
  </p:sldMasterIdLst>
  <p:sldIdLst>
    <p:sldId xmlns:r="http://schemas.openxmlformats.org/officeDocument/2006/relationships" id="256" r:id="Ra1733914086a4a19"/>
    <p:sldId xmlns:r="http://schemas.openxmlformats.org/officeDocument/2006/relationships" id="257" r:id="R1c253677bdcb4e83"/>
    <p:sldId xmlns:r="http://schemas.openxmlformats.org/officeDocument/2006/relationships" id="258" r:id="R1e6e9ffb4057447e"/>
    <p:sldId xmlns:r="http://schemas.openxmlformats.org/officeDocument/2006/relationships" id="259" r:id="Rabc3a440768d49f0"/>
    <p:sldId xmlns:r="http://schemas.openxmlformats.org/officeDocument/2006/relationships" id="260" r:id="R3c7c7ad0272f40cf"/>
    <p:sldId xmlns:r="http://schemas.openxmlformats.org/officeDocument/2006/relationships" id="261" r:id="Rdbe33a2da736430f"/>
    <p:sldId xmlns:r="http://schemas.openxmlformats.org/officeDocument/2006/relationships" id="262" r:id="R10d0a2b21def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dcafcf3de48e6" /><Relationship Type="http://schemas.openxmlformats.org/officeDocument/2006/relationships/slide" Target="/ppt/slides/slide1.xml" Id="Ra1733914086a4a19" /><Relationship Type="http://schemas.openxmlformats.org/officeDocument/2006/relationships/slide" Target="/ppt/slides/slide2.xml" Id="R1c253677bdcb4e83" /><Relationship Type="http://schemas.openxmlformats.org/officeDocument/2006/relationships/slide" Target="/ppt/slides/slide3.xml" Id="R1e6e9ffb4057447e" /><Relationship Type="http://schemas.openxmlformats.org/officeDocument/2006/relationships/slide" Target="/ppt/slides/slide4.xml" Id="Rabc3a440768d49f0" /><Relationship Type="http://schemas.openxmlformats.org/officeDocument/2006/relationships/slide" Target="/ppt/slides/slide5.xml" Id="R3c7c7ad0272f40cf" /><Relationship Type="http://schemas.openxmlformats.org/officeDocument/2006/relationships/slide" Target="/ppt/slides/slide6.xml" Id="Rdbe33a2da736430f" /><Relationship Type="http://schemas.openxmlformats.org/officeDocument/2006/relationships/slide" Target="/ppt/slides/slide7.xml" Id="R10d0a2b21def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fb14e43f64a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fc5ffaea543a3" /><Relationship Type="http://schemas.openxmlformats.org/officeDocument/2006/relationships/theme" Target="/ppt/slideMasters/theme/theme1.xml" Id="Rf9d7fd6f45734c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fc5ffaea5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0110f4bcf4b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adcc0c4884f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16f7de01c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6461537bc40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bcf8c77894f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3fb410dd148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6afef05f64c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SORTUN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SORTUN INVEST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−1 612 398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45 851 802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195 404 579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211 208 176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HELGE KARSTEIN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 MARGRET FRIDRIKSSON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Moen, Underhaugvegen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7514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hm@kverva.no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989 574 922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SORTUN INVEST AS</a:t>
            </a:r>
          </a:p>
        </p:txBody>
      </p:sp>
    </p:spTree>
  </p:cSld>
  <p:clrMapOvr>
    <a:masterClrMapping xmlns:a="http://schemas.openxmlformats.org/drawingml/2006/main"/>
  </p:clrMapOvr>
</p:sld>
</file>