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562b82edf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d3b02caab4786"/>
  </p:sldMasterIdLst>
  <p:sldIdLst>
    <p:sldId xmlns:r="http://schemas.openxmlformats.org/officeDocument/2006/relationships" id="256" r:id="Rd04d65d4b6da4acf"/>
    <p:sldId xmlns:r="http://schemas.openxmlformats.org/officeDocument/2006/relationships" id="257" r:id="R5c7bbaa3cde84e61"/>
    <p:sldId xmlns:r="http://schemas.openxmlformats.org/officeDocument/2006/relationships" id="258" r:id="Rf3fcce5c9ac04c97"/>
    <p:sldId xmlns:r="http://schemas.openxmlformats.org/officeDocument/2006/relationships" id="259" r:id="R94f090cb859b4791"/>
    <p:sldId xmlns:r="http://schemas.openxmlformats.org/officeDocument/2006/relationships" id="260" r:id="R135798a23a9b4867"/>
    <p:sldId xmlns:r="http://schemas.openxmlformats.org/officeDocument/2006/relationships" id="261" r:id="R4b1e840b82854fb3"/>
    <p:sldId xmlns:r="http://schemas.openxmlformats.org/officeDocument/2006/relationships" id="262" r:id="Raae05f8a2bb1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d3b02caab4786" /><Relationship Type="http://schemas.openxmlformats.org/officeDocument/2006/relationships/slide" Target="/ppt/slides/slide1.xml" Id="Rd04d65d4b6da4acf" /><Relationship Type="http://schemas.openxmlformats.org/officeDocument/2006/relationships/slide" Target="/ppt/slides/slide2.xml" Id="R5c7bbaa3cde84e61" /><Relationship Type="http://schemas.openxmlformats.org/officeDocument/2006/relationships/slide" Target="/ppt/slides/slide3.xml" Id="Rf3fcce5c9ac04c97" /><Relationship Type="http://schemas.openxmlformats.org/officeDocument/2006/relationships/slide" Target="/ppt/slides/slide4.xml" Id="R94f090cb859b4791" /><Relationship Type="http://schemas.openxmlformats.org/officeDocument/2006/relationships/slide" Target="/ppt/slides/slide5.xml" Id="R135798a23a9b4867" /><Relationship Type="http://schemas.openxmlformats.org/officeDocument/2006/relationships/slide" Target="/ppt/slides/slide6.xml" Id="R4b1e840b82854fb3" /><Relationship Type="http://schemas.openxmlformats.org/officeDocument/2006/relationships/slide" Target="/ppt/slides/slide7.xml" Id="Raae05f8a2bb1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11fb881ce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dfa372bbb4353" /><Relationship Type="http://schemas.openxmlformats.org/officeDocument/2006/relationships/theme" Target="/ppt/slideMasters/theme/theme1.xml" Id="R358f5e17a316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dfa372bbb43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192aad3f5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2c96a8a8c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e32be9b75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0f2cc0937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10cf3656a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e2cb7a6a04d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5298c50b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68 291 917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ODD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989 591 118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