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b3a41fbbd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6db0d017a40f6"/>
  </p:sldMasterIdLst>
  <p:sldIdLst>
    <p:sldId xmlns:r="http://schemas.openxmlformats.org/officeDocument/2006/relationships" id="256" r:id="R9e8aa1f8df544f6f"/>
    <p:sldId xmlns:r="http://schemas.openxmlformats.org/officeDocument/2006/relationships" id="257" r:id="R35a63ee421424e16"/>
    <p:sldId xmlns:r="http://schemas.openxmlformats.org/officeDocument/2006/relationships" id="258" r:id="R548189d71d6242c9"/>
    <p:sldId xmlns:r="http://schemas.openxmlformats.org/officeDocument/2006/relationships" id="259" r:id="R78b18c47ad0c4a0e"/>
    <p:sldId xmlns:r="http://schemas.openxmlformats.org/officeDocument/2006/relationships" id="260" r:id="Rfe34f3eb46d84528"/>
    <p:sldId xmlns:r="http://schemas.openxmlformats.org/officeDocument/2006/relationships" id="261" r:id="R402dc6ec9e48487d"/>
    <p:sldId xmlns:r="http://schemas.openxmlformats.org/officeDocument/2006/relationships" id="262" r:id="Rc78a3c24e83843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6db0d017a40f6" /><Relationship Type="http://schemas.openxmlformats.org/officeDocument/2006/relationships/slide" Target="/ppt/slides/slide1.xml" Id="R9e8aa1f8df544f6f" /><Relationship Type="http://schemas.openxmlformats.org/officeDocument/2006/relationships/slide" Target="/ppt/slides/slide2.xml" Id="R35a63ee421424e16" /><Relationship Type="http://schemas.openxmlformats.org/officeDocument/2006/relationships/slide" Target="/ppt/slides/slide3.xml" Id="R548189d71d6242c9" /><Relationship Type="http://schemas.openxmlformats.org/officeDocument/2006/relationships/slide" Target="/ppt/slides/slide4.xml" Id="R78b18c47ad0c4a0e" /><Relationship Type="http://schemas.openxmlformats.org/officeDocument/2006/relationships/slide" Target="/ppt/slides/slide5.xml" Id="Rfe34f3eb46d84528" /><Relationship Type="http://schemas.openxmlformats.org/officeDocument/2006/relationships/slide" Target="/ppt/slides/slide6.xml" Id="R402dc6ec9e48487d" /><Relationship Type="http://schemas.openxmlformats.org/officeDocument/2006/relationships/slide" Target="/ppt/slides/slide7.xml" Id="Rc78a3c24e83843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da0fc24ee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71c87844f4d8c" /><Relationship Type="http://schemas.openxmlformats.org/officeDocument/2006/relationships/theme" Target="/ppt/slideMasters/theme/theme1.xml" Id="R07189cf5069f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871c87844f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2dda312be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4401a5a52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b186bfb19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bf6ebc7ff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7b7a00b5e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f70282446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0641330c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HELSETH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EIENDOM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989 616 137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