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d777455155146c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1eee82bb6834696"/>
  </p:sldMasterIdLst>
  <p:sldIdLst>
    <p:sldId xmlns:r="http://schemas.openxmlformats.org/officeDocument/2006/relationships" id="256" r:id="Rc856610028fc4af5"/>
    <p:sldId xmlns:r="http://schemas.openxmlformats.org/officeDocument/2006/relationships" id="257" r:id="R287066d07b01489e"/>
    <p:sldId xmlns:r="http://schemas.openxmlformats.org/officeDocument/2006/relationships" id="258" r:id="R041889cb90154363"/>
    <p:sldId xmlns:r="http://schemas.openxmlformats.org/officeDocument/2006/relationships" id="259" r:id="R85cd0b13f89a442a"/>
    <p:sldId xmlns:r="http://schemas.openxmlformats.org/officeDocument/2006/relationships" id="260" r:id="Rcf01c83b6df447b1"/>
    <p:sldId xmlns:r="http://schemas.openxmlformats.org/officeDocument/2006/relationships" id="261" r:id="Ra394cd01b1be44a2"/>
    <p:sldId xmlns:r="http://schemas.openxmlformats.org/officeDocument/2006/relationships" id="262" r:id="R9ecf9ca79af2496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1eee82bb6834696" /><Relationship Type="http://schemas.openxmlformats.org/officeDocument/2006/relationships/slide" Target="/ppt/slides/slide1.xml" Id="Rc856610028fc4af5" /><Relationship Type="http://schemas.openxmlformats.org/officeDocument/2006/relationships/slide" Target="/ppt/slides/slide2.xml" Id="R287066d07b01489e" /><Relationship Type="http://schemas.openxmlformats.org/officeDocument/2006/relationships/slide" Target="/ppt/slides/slide3.xml" Id="R041889cb90154363" /><Relationship Type="http://schemas.openxmlformats.org/officeDocument/2006/relationships/slide" Target="/ppt/slides/slide4.xml" Id="R85cd0b13f89a442a" /><Relationship Type="http://schemas.openxmlformats.org/officeDocument/2006/relationships/slide" Target="/ppt/slides/slide5.xml" Id="Rcf01c83b6df447b1" /><Relationship Type="http://schemas.openxmlformats.org/officeDocument/2006/relationships/slide" Target="/ppt/slides/slide6.xml" Id="Ra394cd01b1be44a2" /><Relationship Type="http://schemas.openxmlformats.org/officeDocument/2006/relationships/slide" Target="/ppt/slides/slide7.xml" Id="R9ecf9ca79af2496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3fbbff552f94f5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6633b1103b4ae7" /><Relationship Type="http://schemas.openxmlformats.org/officeDocument/2006/relationships/theme" Target="/ppt/slideMasters/theme/theme1.xml" Id="Rab67ea842de14ac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d6633b1103b4ae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0c9b65b116424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654af25424480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76ed20291d437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1f922482c94a5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ac9b6783164f9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7fe3d3348a447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afaaf5582b453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BR. KARLSEN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BR. KARLSEN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BR. KARLSEN EIENDOM AS ble etablert [år] og holder til i Husøy I Senja.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BR. KARLSEN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BR. KARLSEN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BR. KARLSEN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32 158 259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−5 408 411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−60 288 106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188 603 544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574 934 655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BR. KARLSEN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BRØDRENE KARLSEN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BR. KARLSEN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Oskarbakken 4C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9389 Husøy I Senja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77 85 13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989 618 377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BR. KARLSEN EIENDOM AS</a:t>
            </a:r>
          </a:p>
        </p:txBody>
      </p:sp>
    </p:spTree>
  </p:cSld>
  <p:clrMapOvr>
    <a:masterClrMapping xmlns:a="http://schemas.openxmlformats.org/drawingml/2006/main"/>
  </p:clrMapOvr>
</p:sld>
</file>