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fc8ff9701046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bed410e3941c0"/>
  </p:sldMasterIdLst>
  <p:sldIdLst>
    <p:sldId xmlns:r="http://schemas.openxmlformats.org/officeDocument/2006/relationships" id="256" r:id="Rc7e8fd6d187a4f0b"/>
    <p:sldId xmlns:r="http://schemas.openxmlformats.org/officeDocument/2006/relationships" id="257" r:id="R44fb3e28cf584ebb"/>
    <p:sldId xmlns:r="http://schemas.openxmlformats.org/officeDocument/2006/relationships" id="258" r:id="R0a76c2bfcd8c4509"/>
    <p:sldId xmlns:r="http://schemas.openxmlformats.org/officeDocument/2006/relationships" id="259" r:id="R9a7886d3b86742c9"/>
    <p:sldId xmlns:r="http://schemas.openxmlformats.org/officeDocument/2006/relationships" id="260" r:id="Rd7e27e0ca0c74faa"/>
    <p:sldId xmlns:r="http://schemas.openxmlformats.org/officeDocument/2006/relationships" id="261" r:id="R33d0331b07664a95"/>
    <p:sldId xmlns:r="http://schemas.openxmlformats.org/officeDocument/2006/relationships" id="262" r:id="Re3e1478cd049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bed410e3941c0" /><Relationship Type="http://schemas.openxmlformats.org/officeDocument/2006/relationships/slide" Target="/ppt/slides/slide1.xml" Id="Rc7e8fd6d187a4f0b" /><Relationship Type="http://schemas.openxmlformats.org/officeDocument/2006/relationships/slide" Target="/ppt/slides/slide2.xml" Id="R44fb3e28cf584ebb" /><Relationship Type="http://schemas.openxmlformats.org/officeDocument/2006/relationships/slide" Target="/ppt/slides/slide3.xml" Id="R0a76c2bfcd8c4509" /><Relationship Type="http://schemas.openxmlformats.org/officeDocument/2006/relationships/slide" Target="/ppt/slides/slide4.xml" Id="R9a7886d3b86742c9" /><Relationship Type="http://schemas.openxmlformats.org/officeDocument/2006/relationships/slide" Target="/ppt/slides/slide5.xml" Id="Rd7e27e0ca0c74faa" /><Relationship Type="http://schemas.openxmlformats.org/officeDocument/2006/relationships/slide" Target="/ppt/slides/slide6.xml" Id="R33d0331b07664a95" /><Relationship Type="http://schemas.openxmlformats.org/officeDocument/2006/relationships/slide" Target="/ppt/slides/slide7.xml" Id="Re3e1478cd049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605e7dba7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d1e4a0dcd4c3e" /><Relationship Type="http://schemas.openxmlformats.org/officeDocument/2006/relationships/theme" Target="/ppt/slideMasters/theme/theme1.xml" Id="Rf1aaf1f2fe6840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4d1e4a0dcd4c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37cbf55b0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967b8a7dc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66f37ec8a4e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1ea29557243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14397ed77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a4b38922a49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bd6d6e2f9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POSITIV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POSITIV KOMPETANSE AS ble etablert [år] og holder til i Børsa.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7 035 052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7 280 505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KJØREN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Håggåvegen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johanne.kjoren@kl.no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989 639 269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 KOMPETANSE AS</a:t>
            </a:r>
          </a:p>
        </p:txBody>
      </p:sp>
    </p:spTree>
  </p:cSld>
  <p:clrMapOvr>
    <a:masterClrMapping xmlns:a="http://schemas.openxmlformats.org/drawingml/2006/main"/>
  </p:clrMapOvr>
</p:sld>
</file>