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ea7a64b2249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137ec762ec42cf"/>
  </p:sldMasterIdLst>
  <p:sldIdLst>
    <p:sldId xmlns:r="http://schemas.openxmlformats.org/officeDocument/2006/relationships" id="256" r:id="Rcd343461576f471f"/>
    <p:sldId xmlns:r="http://schemas.openxmlformats.org/officeDocument/2006/relationships" id="257" r:id="R6082c4df22f84bb3"/>
    <p:sldId xmlns:r="http://schemas.openxmlformats.org/officeDocument/2006/relationships" id="258" r:id="R46328d21aaa9425a"/>
    <p:sldId xmlns:r="http://schemas.openxmlformats.org/officeDocument/2006/relationships" id="259" r:id="R5a178f9f18f34b7d"/>
    <p:sldId xmlns:r="http://schemas.openxmlformats.org/officeDocument/2006/relationships" id="260" r:id="Rbf5c9cbd45734c6d"/>
    <p:sldId xmlns:r="http://schemas.openxmlformats.org/officeDocument/2006/relationships" id="261" r:id="R24677e9eec824ad3"/>
    <p:sldId xmlns:r="http://schemas.openxmlformats.org/officeDocument/2006/relationships" id="262" r:id="R17a727a643324b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37ec762ec42cf" /><Relationship Type="http://schemas.openxmlformats.org/officeDocument/2006/relationships/slide" Target="/ppt/slides/slide1.xml" Id="Rcd343461576f471f" /><Relationship Type="http://schemas.openxmlformats.org/officeDocument/2006/relationships/slide" Target="/ppt/slides/slide2.xml" Id="R6082c4df22f84bb3" /><Relationship Type="http://schemas.openxmlformats.org/officeDocument/2006/relationships/slide" Target="/ppt/slides/slide3.xml" Id="R46328d21aaa9425a" /><Relationship Type="http://schemas.openxmlformats.org/officeDocument/2006/relationships/slide" Target="/ppt/slides/slide4.xml" Id="R5a178f9f18f34b7d" /><Relationship Type="http://schemas.openxmlformats.org/officeDocument/2006/relationships/slide" Target="/ppt/slides/slide5.xml" Id="Rbf5c9cbd45734c6d" /><Relationship Type="http://schemas.openxmlformats.org/officeDocument/2006/relationships/slide" Target="/ppt/slides/slide6.xml" Id="R24677e9eec824ad3" /><Relationship Type="http://schemas.openxmlformats.org/officeDocument/2006/relationships/slide" Target="/ppt/slides/slide7.xml" Id="R17a727a643324b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4b119b68949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95d550cad47df" /><Relationship Type="http://schemas.openxmlformats.org/officeDocument/2006/relationships/theme" Target="/ppt/slideMasters/theme/theme1.xml" Id="R2ed722de616e4f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195d550cad47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a8e8193954f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63aceb76340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d61594bb747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14fa59a7c4c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e8427ce5942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6d1c2b25347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90003cfca4c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FORUM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17 043 758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9 369 835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16 182 713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EIRIK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ROLF MARTIN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FØRLAND RUNE JOSTEIN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