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109d8b2a4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d73a0b7594c4c"/>
  </p:sldMasterIdLst>
  <p:sldIdLst>
    <p:sldId xmlns:r="http://schemas.openxmlformats.org/officeDocument/2006/relationships" id="256" r:id="R9877b33d11524674"/>
    <p:sldId xmlns:r="http://schemas.openxmlformats.org/officeDocument/2006/relationships" id="257" r:id="R1929cd2fe6ea4855"/>
    <p:sldId xmlns:r="http://schemas.openxmlformats.org/officeDocument/2006/relationships" id="258" r:id="R0d287012edad4511"/>
    <p:sldId xmlns:r="http://schemas.openxmlformats.org/officeDocument/2006/relationships" id="259" r:id="R825898d957f3442c"/>
    <p:sldId xmlns:r="http://schemas.openxmlformats.org/officeDocument/2006/relationships" id="260" r:id="R227d5d6e4d49403e"/>
    <p:sldId xmlns:r="http://schemas.openxmlformats.org/officeDocument/2006/relationships" id="261" r:id="R30695f1e23a249a5"/>
    <p:sldId xmlns:r="http://schemas.openxmlformats.org/officeDocument/2006/relationships" id="262" r:id="R6bbe933bf460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d73a0b7594c4c" /><Relationship Type="http://schemas.openxmlformats.org/officeDocument/2006/relationships/slide" Target="/ppt/slides/slide1.xml" Id="R9877b33d11524674" /><Relationship Type="http://schemas.openxmlformats.org/officeDocument/2006/relationships/slide" Target="/ppt/slides/slide2.xml" Id="R1929cd2fe6ea4855" /><Relationship Type="http://schemas.openxmlformats.org/officeDocument/2006/relationships/slide" Target="/ppt/slides/slide3.xml" Id="R0d287012edad4511" /><Relationship Type="http://schemas.openxmlformats.org/officeDocument/2006/relationships/slide" Target="/ppt/slides/slide4.xml" Id="R825898d957f3442c" /><Relationship Type="http://schemas.openxmlformats.org/officeDocument/2006/relationships/slide" Target="/ppt/slides/slide5.xml" Id="R227d5d6e4d49403e" /><Relationship Type="http://schemas.openxmlformats.org/officeDocument/2006/relationships/slide" Target="/ppt/slides/slide6.xml" Id="R30695f1e23a249a5" /><Relationship Type="http://schemas.openxmlformats.org/officeDocument/2006/relationships/slide" Target="/ppt/slides/slide7.xml" Id="R6bbe933bf460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5f72a1eac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74764c6d4ea4" /><Relationship Type="http://schemas.openxmlformats.org/officeDocument/2006/relationships/theme" Target="/ppt/slideMasters/theme/theme1.xml" Id="R5f705032ca51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174764c6d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fd2085e76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95a46d4b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1167b0dbf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aded1087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d4bec15d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c992083f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63e7fb51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PLATINUM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9 130 096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45 258 885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 VIBEKE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Bøsterud, Ullernkammen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