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0d53d277494b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325c11abae46fc"/>
  </p:sldMasterIdLst>
  <p:sldIdLst>
    <p:sldId xmlns:r="http://schemas.openxmlformats.org/officeDocument/2006/relationships" id="256" r:id="Ra1202c9da4544a80"/>
    <p:sldId xmlns:r="http://schemas.openxmlformats.org/officeDocument/2006/relationships" id="257" r:id="Ref2365ae24c642ff"/>
    <p:sldId xmlns:r="http://schemas.openxmlformats.org/officeDocument/2006/relationships" id="258" r:id="Rbfa3a0968a4a464d"/>
    <p:sldId xmlns:r="http://schemas.openxmlformats.org/officeDocument/2006/relationships" id="259" r:id="R78bb9cb278e54900"/>
    <p:sldId xmlns:r="http://schemas.openxmlformats.org/officeDocument/2006/relationships" id="260" r:id="Rd3ad959e6b5d408a"/>
    <p:sldId xmlns:r="http://schemas.openxmlformats.org/officeDocument/2006/relationships" id="261" r:id="R3c8aedd9503a454d"/>
    <p:sldId xmlns:r="http://schemas.openxmlformats.org/officeDocument/2006/relationships" id="262" r:id="Ra18eae17fee645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325c11abae46fc" /><Relationship Type="http://schemas.openxmlformats.org/officeDocument/2006/relationships/slide" Target="/ppt/slides/slide1.xml" Id="Ra1202c9da4544a80" /><Relationship Type="http://schemas.openxmlformats.org/officeDocument/2006/relationships/slide" Target="/ppt/slides/slide2.xml" Id="Ref2365ae24c642ff" /><Relationship Type="http://schemas.openxmlformats.org/officeDocument/2006/relationships/slide" Target="/ppt/slides/slide3.xml" Id="Rbfa3a0968a4a464d" /><Relationship Type="http://schemas.openxmlformats.org/officeDocument/2006/relationships/slide" Target="/ppt/slides/slide4.xml" Id="R78bb9cb278e54900" /><Relationship Type="http://schemas.openxmlformats.org/officeDocument/2006/relationships/slide" Target="/ppt/slides/slide5.xml" Id="Rd3ad959e6b5d408a" /><Relationship Type="http://schemas.openxmlformats.org/officeDocument/2006/relationships/slide" Target="/ppt/slides/slide6.xml" Id="R3c8aedd9503a454d" /><Relationship Type="http://schemas.openxmlformats.org/officeDocument/2006/relationships/slide" Target="/ppt/slides/slide7.xml" Id="Ra18eae17fee645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91da918c0240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1e85e4cdf4f04" /><Relationship Type="http://schemas.openxmlformats.org/officeDocument/2006/relationships/theme" Target="/ppt/slideMasters/theme/theme1.xml" Id="R88b80f113bdd43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01e85e4cdf4f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9fd0d988c47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a0986804647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fc6ce6b904a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ac2885af945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70c80675f49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dc732a4f14f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7b12a69914f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STAKKELAND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STAKKELAND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1 862 382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13 940 600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13 959 866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STAKKELAND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Buggelandsstubben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4324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97 97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989 650 653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