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8f573a032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9c2d3365a436a"/>
  </p:sldMasterIdLst>
  <p:sldIdLst>
    <p:sldId xmlns:r="http://schemas.openxmlformats.org/officeDocument/2006/relationships" id="256" r:id="R263681550bf942e1"/>
    <p:sldId xmlns:r="http://schemas.openxmlformats.org/officeDocument/2006/relationships" id="257" r:id="R4b4b2bf5553544df"/>
    <p:sldId xmlns:r="http://schemas.openxmlformats.org/officeDocument/2006/relationships" id="258" r:id="Ra8fa2cf4760c460e"/>
    <p:sldId xmlns:r="http://schemas.openxmlformats.org/officeDocument/2006/relationships" id="259" r:id="Ra5be952237644553"/>
    <p:sldId xmlns:r="http://schemas.openxmlformats.org/officeDocument/2006/relationships" id="260" r:id="R287f7033ab7043ce"/>
    <p:sldId xmlns:r="http://schemas.openxmlformats.org/officeDocument/2006/relationships" id="261" r:id="R78e8b1ee76bc4fbb"/>
    <p:sldId xmlns:r="http://schemas.openxmlformats.org/officeDocument/2006/relationships" id="262" r:id="R4ec6d38887c2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9c2d3365a436a" /><Relationship Type="http://schemas.openxmlformats.org/officeDocument/2006/relationships/slide" Target="/ppt/slides/slide1.xml" Id="R263681550bf942e1" /><Relationship Type="http://schemas.openxmlformats.org/officeDocument/2006/relationships/slide" Target="/ppt/slides/slide2.xml" Id="R4b4b2bf5553544df" /><Relationship Type="http://schemas.openxmlformats.org/officeDocument/2006/relationships/slide" Target="/ppt/slides/slide3.xml" Id="Ra8fa2cf4760c460e" /><Relationship Type="http://schemas.openxmlformats.org/officeDocument/2006/relationships/slide" Target="/ppt/slides/slide4.xml" Id="Ra5be952237644553" /><Relationship Type="http://schemas.openxmlformats.org/officeDocument/2006/relationships/slide" Target="/ppt/slides/slide5.xml" Id="R287f7033ab7043ce" /><Relationship Type="http://schemas.openxmlformats.org/officeDocument/2006/relationships/slide" Target="/ppt/slides/slide6.xml" Id="R78e8b1ee76bc4fbb" /><Relationship Type="http://schemas.openxmlformats.org/officeDocument/2006/relationships/slide" Target="/ppt/slides/slide7.xml" Id="R4ec6d38887c2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6d351f18c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7d69a17b4915" /><Relationship Type="http://schemas.openxmlformats.org/officeDocument/2006/relationships/theme" Target="/ppt/slideMasters/theme/theme1.xml" Id="Rfc8ea7f28561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97d69a17b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cc8ffd9ca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7bf6cf10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93419a4d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d86e962a0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8a38a8b3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de2b591a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9cd35488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