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93e354b1ed48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02e441f99046fc"/>
  </p:sldMasterIdLst>
  <p:sldIdLst>
    <p:sldId xmlns:r="http://schemas.openxmlformats.org/officeDocument/2006/relationships" id="256" r:id="Rda0a3f93b4354672"/>
    <p:sldId xmlns:r="http://schemas.openxmlformats.org/officeDocument/2006/relationships" id="257" r:id="R33833d82caa44731"/>
    <p:sldId xmlns:r="http://schemas.openxmlformats.org/officeDocument/2006/relationships" id="258" r:id="R1816d76b60ea40a4"/>
    <p:sldId xmlns:r="http://schemas.openxmlformats.org/officeDocument/2006/relationships" id="259" r:id="R261355f755974b89"/>
    <p:sldId xmlns:r="http://schemas.openxmlformats.org/officeDocument/2006/relationships" id="260" r:id="R195c7401060e44c7"/>
    <p:sldId xmlns:r="http://schemas.openxmlformats.org/officeDocument/2006/relationships" id="261" r:id="R3388ab4775fc4fa1"/>
    <p:sldId xmlns:r="http://schemas.openxmlformats.org/officeDocument/2006/relationships" id="262" r:id="Rac08d91e1d3240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02e441f99046fc" /><Relationship Type="http://schemas.openxmlformats.org/officeDocument/2006/relationships/slide" Target="/ppt/slides/slide1.xml" Id="Rda0a3f93b4354672" /><Relationship Type="http://schemas.openxmlformats.org/officeDocument/2006/relationships/slide" Target="/ppt/slides/slide2.xml" Id="R33833d82caa44731" /><Relationship Type="http://schemas.openxmlformats.org/officeDocument/2006/relationships/slide" Target="/ppt/slides/slide3.xml" Id="R1816d76b60ea40a4" /><Relationship Type="http://schemas.openxmlformats.org/officeDocument/2006/relationships/slide" Target="/ppt/slides/slide4.xml" Id="R261355f755974b89" /><Relationship Type="http://schemas.openxmlformats.org/officeDocument/2006/relationships/slide" Target="/ppt/slides/slide5.xml" Id="R195c7401060e44c7" /><Relationship Type="http://schemas.openxmlformats.org/officeDocument/2006/relationships/slide" Target="/ppt/slides/slide6.xml" Id="R3388ab4775fc4fa1" /><Relationship Type="http://schemas.openxmlformats.org/officeDocument/2006/relationships/slide" Target="/ppt/slides/slide7.xml" Id="Rac08d91e1d3240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b9c62558a64a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f6e782c704f7e" /><Relationship Type="http://schemas.openxmlformats.org/officeDocument/2006/relationships/theme" Target="/ppt/slideMasters/theme/theme1.xml" Id="R02b4ec80a00049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df6e782c704f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26aa5a68240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b3c2ae1304c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fb9c8917947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2dc267e154c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2bca11fd042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d175d08724a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79ae150fc4b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ODAR INVEST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1 066 742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−2 377 786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−779 179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177 376 401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193 076 006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TORLAND ODD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Engøysnaget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4077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97 39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odarinvest@gmail.com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989 719 971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