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252f900bc94d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58d9c2393741bf"/>
  </p:sldMasterIdLst>
  <p:sldIdLst>
    <p:sldId xmlns:r="http://schemas.openxmlformats.org/officeDocument/2006/relationships" id="256" r:id="R926b4371617a43ab"/>
    <p:sldId xmlns:r="http://schemas.openxmlformats.org/officeDocument/2006/relationships" id="257" r:id="Rd77fd4e09d2841d8"/>
    <p:sldId xmlns:r="http://schemas.openxmlformats.org/officeDocument/2006/relationships" id="258" r:id="R9dec10d5dd414cd0"/>
    <p:sldId xmlns:r="http://schemas.openxmlformats.org/officeDocument/2006/relationships" id="259" r:id="R8370e9f0079b4d4e"/>
    <p:sldId xmlns:r="http://schemas.openxmlformats.org/officeDocument/2006/relationships" id="260" r:id="Rfee2721c580445a4"/>
    <p:sldId xmlns:r="http://schemas.openxmlformats.org/officeDocument/2006/relationships" id="261" r:id="Rd8f080259e0f4f6b"/>
    <p:sldId xmlns:r="http://schemas.openxmlformats.org/officeDocument/2006/relationships" id="262" r:id="Re91cfb85d1a04b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58d9c2393741bf" /><Relationship Type="http://schemas.openxmlformats.org/officeDocument/2006/relationships/slide" Target="/ppt/slides/slide1.xml" Id="R926b4371617a43ab" /><Relationship Type="http://schemas.openxmlformats.org/officeDocument/2006/relationships/slide" Target="/ppt/slides/slide2.xml" Id="Rd77fd4e09d2841d8" /><Relationship Type="http://schemas.openxmlformats.org/officeDocument/2006/relationships/slide" Target="/ppt/slides/slide3.xml" Id="R9dec10d5dd414cd0" /><Relationship Type="http://schemas.openxmlformats.org/officeDocument/2006/relationships/slide" Target="/ppt/slides/slide4.xml" Id="R8370e9f0079b4d4e" /><Relationship Type="http://schemas.openxmlformats.org/officeDocument/2006/relationships/slide" Target="/ppt/slides/slide5.xml" Id="Rfee2721c580445a4" /><Relationship Type="http://schemas.openxmlformats.org/officeDocument/2006/relationships/slide" Target="/ppt/slides/slide6.xml" Id="Rd8f080259e0f4f6b" /><Relationship Type="http://schemas.openxmlformats.org/officeDocument/2006/relationships/slide" Target="/ppt/slides/slide7.xml" Id="Re91cfb85d1a04b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ac34ff04a946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2fbc1684e44a9f" /><Relationship Type="http://schemas.openxmlformats.org/officeDocument/2006/relationships/theme" Target="/ppt/slideMasters/theme/theme1.xml" Id="R80039d4ba1cc4e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2fbc1684e44a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0c520396e249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85979420f4c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6843b2af1f42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4b9f6b32045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feea2dc0846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9e9d269e54b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21766ed5a4f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KARI ROLSTAD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 ROLSTAD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ROLSTAD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 ROLSTAD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 ROLSTAD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 ROLSTAD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1 048 633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5 774 925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5 601 232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 ROLSTAD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ROLSTAD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 ROLSTAD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Utsynsveien 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989 741 098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 ROLSTAD AS</a:t>
            </a:r>
          </a:p>
        </p:txBody>
      </p:sp>
    </p:spTree>
  </p:cSld>
  <p:clrMapOvr>
    <a:masterClrMapping xmlns:a="http://schemas.openxmlformats.org/drawingml/2006/main"/>
  </p:clrMapOvr>
</p:sld>
</file>