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4acd1917de43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28312b94d24e80"/>
  </p:sldMasterIdLst>
  <p:sldIdLst>
    <p:sldId xmlns:r="http://schemas.openxmlformats.org/officeDocument/2006/relationships" id="256" r:id="R416bf234fe044cda"/>
    <p:sldId xmlns:r="http://schemas.openxmlformats.org/officeDocument/2006/relationships" id="257" r:id="R617a230147ba462e"/>
    <p:sldId xmlns:r="http://schemas.openxmlformats.org/officeDocument/2006/relationships" id="258" r:id="R0164dfcd267747c3"/>
    <p:sldId xmlns:r="http://schemas.openxmlformats.org/officeDocument/2006/relationships" id="259" r:id="R071290d9545b429d"/>
    <p:sldId xmlns:r="http://schemas.openxmlformats.org/officeDocument/2006/relationships" id="260" r:id="Ra30fa798a31b474a"/>
    <p:sldId xmlns:r="http://schemas.openxmlformats.org/officeDocument/2006/relationships" id="261" r:id="R40c0f33743724bad"/>
    <p:sldId xmlns:r="http://schemas.openxmlformats.org/officeDocument/2006/relationships" id="262" r:id="Raf75d44fc2b24f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8312b94d24e80" /><Relationship Type="http://schemas.openxmlformats.org/officeDocument/2006/relationships/slide" Target="/ppt/slides/slide1.xml" Id="R416bf234fe044cda" /><Relationship Type="http://schemas.openxmlformats.org/officeDocument/2006/relationships/slide" Target="/ppt/slides/slide2.xml" Id="R617a230147ba462e" /><Relationship Type="http://schemas.openxmlformats.org/officeDocument/2006/relationships/slide" Target="/ppt/slides/slide3.xml" Id="R0164dfcd267747c3" /><Relationship Type="http://schemas.openxmlformats.org/officeDocument/2006/relationships/slide" Target="/ppt/slides/slide4.xml" Id="R071290d9545b429d" /><Relationship Type="http://schemas.openxmlformats.org/officeDocument/2006/relationships/slide" Target="/ppt/slides/slide5.xml" Id="Ra30fa798a31b474a" /><Relationship Type="http://schemas.openxmlformats.org/officeDocument/2006/relationships/slide" Target="/ppt/slides/slide6.xml" Id="R40c0f33743724bad" /><Relationship Type="http://schemas.openxmlformats.org/officeDocument/2006/relationships/slide" Target="/ppt/slides/slide7.xml" Id="Raf75d44fc2b24f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72ff6ff274b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02c1b5d9f4e16" /><Relationship Type="http://schemas.openxmlformats.org/officeDocument/2006/relationships/theme" Target="/ppt/slideMasters/theme/theme1.xml" Id="R49e5b860102a41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f02c1b5d9f4e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0344296c841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1f23bbce041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54c8e713344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5f986eebf41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56bd1892248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5aae5093248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861af587045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206 765 161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500 613 873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518 451 197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YNGVE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989 746 995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