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c9e6d753b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0b9d1ac714aa9"/>
  </p:sldMasterIdLst>
  <p:sldIdLst>
    <p:sldId xmlns:r="http://schemas.openxmlformats.org/officeDocument/2006/relationships" id="256" r:id="R7c9095562dc549f4"/>
    <p:sldId xmlns:r="http://schemas.openxmlformats.org/officeDocument/2006/relationships" id="257" r:id="R566079a0b52a4659"/>
    <p:sldId xmlns:r="http://schemas.openxmlformats.org/officeDocument/2006/relationships" id="258" r:id="R3ce14ca741054b2d"/>
    <p:sldId xmlns:r="http://schemas.openxmlformats.org/officeDocument/2006/relationships" id="259" r:id="Rfa45cd15739244f6"/>
    <p:sldId xmlns:r="http://schemas.openxmlformats.org/officeDocument/2006/relationships" id="260" r:id="R0f2b859fba7e4629"/>
    <p:sldId xmlns:r="http://schemas.openxmlformats.org/officeDocument/2006/relationships" id="261" r:id="Rfbb0a128d6dd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0b9d1ac714aa9" /><Relationship Type="http://schemas.openxmlformats.org/officeDocument/2006/relationships/slide" Target="/ppt/slides/slide1.xml" Id="R7c9095562dc549f4" /><Relationship Type="http://schemas.openxmlformats.org/officeDocument/2006/relationships/slide" Target="/ppt/slides/slide2.xml" Id="R566079a0b52a4659" /><Relationship Type="http://schemas.openxmlformats.org/officeDocument/2006/relationships/slide" Target="/ppt/slides/slide3.xml" Id="R3ce14ca741054b2d" /><Relationship Type="http://schemas.openxmlformats.org/officeDocument/2006/relationships/slide" Target="/ppt/slides/slide4.xml" Id="Rfa45cd15739244f6" /><Relationship Type="http://schemas.openxmlformats.org/officeDocument/2006/relationships/slide" Target="/ppt/slides/slide5.xml" Id="R0f2b859fba7e4629" /><Relationship Type="http://schemas.openxmlformats.org/officeDocument/2006/relationships/slide" Target="/ppt/slides/slide6.xml" Id="Rfbb0a128d6dd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0d7679593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20b9240aa4c82" /><Relationship Type="http://schemas.openxmlformats.org/officeDocument/2006/relationships/theme" Target="/ppt/slideMasters/theme/theme1.xml" Id="R42084674c595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20b9240aa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4571bcaf04d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e8f4286b1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43c4575b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4731ba10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6da5499c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7d8285cb3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