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12dc7f2f3b4d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c8eec1276b4c77"/>
  </p:sldMasterIdLst>
  <p:sldIdLst>
    <p:sldId xmlns:r="http://schemas.openxmlformats.org/officeDocument/2006/relationships" id="256" r:id="Raabde52dedde4bb1"/>
    <p:sldId xmlns:r="http://schemas.openxmlformats.org/officeDocument/2006/relationships" id="257" r:id="Rb443a62f926b49e6"/>
    <p:sldId xmlns:r="http://schemas.openxmlformats.org/officeDocument/2006/relationships" id="258" r:id="R2af15cd1803d4387"/>
    <p:sldId xmlns:r="http://schemas.openxmlformats.org/officeDocument/2006/relationships" id="259" r:id="R059dc30478f14a2b"/>
    <p:sldId xmlns:r="http://schemas.openxmlformats.org/officeDocument/2006/relationships" id="260" r:id="Raf584af6ed0a4957"/>
    <p:sldId xmlns:r="http://schemas.openxmlformats.org/officeDocument/2006/relationships" id="261" r:id="Rd20c1bdd84784fc3"/>
    <p:sldId xmlns:r="http://schemas.openxmlformats.org/officeDocument/2006/relationships" id="262" r:id="Ra35b06bd0ef14b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c8eec1276b4c77" /><Relationship Type="http://schemas.openxmlformats.org/officeDocument/2006/relationships/slide" Target="/ppt/slides/slide1.xml" Id="Raabde52dedde4bb1" /><Relationship Type="http://schemas.openxmlformats.org/officeDocument/2006/relationships/slide" Target="/ppt/slides/slide2.xml" Id="Rb443a62f926b49e6" /><Relationship Type="http://schemas.openxmlformats.org/officeDocument/2006/relationships/slide" Target="/ppt/slides/slide3.xml" Id="R2af15cd1803d4387" /><Relationship Type="http://schemas.openxmlformats.org/officeDocument/2006/relationships/slide" Target="/ppt/slides/slide4.xml" Id="R059dc30478f14a2b" /><Relationship Type="http://schemas.openxmlformats.org/officeDocument/2006/relationships/slide" Target="/ppt/slides/slide5.xml" Id="Raf584af6ed0a4957" /><Relationship Type="http://schemas.openxmlformats.org/officeDocument/2006/relationships/slide" Target="/ppt/slides/slide6.xml" Id="Rd20c1bdd84784fc3" /><Relationship Type="http://schemas.openxmlformats.org/officeDocument/2006/relationships/slide" Target="/ppt/slides/slide7.xml" Id="Ra35b06bd0ef14b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1421fbb0ce49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645d98f994de8" /><Relationship Type="http://schemas.openxmlformats.org/officeDocument/2006/relationships/theme" Target="/ppt/slideMasters/theme/theme1.xml" Id="R9646dc00d41147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9645d98f994d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49c94eb474e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0d5e21a1b42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bf4523ea948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0b7cc5abf4e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ed77b05e447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3a3150b0346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a7210577845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KRONPRINSENSGT.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KRONPRINSENSGT. INVEST AS ble etablert [år] og holder til i Brekkestø.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1 831 156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7 438 203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7 686 169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Justøyveien 244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4780 Brekkestø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989 774 271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