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eeaa2b139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8a93717774714"/>
  </p:sldMasterIdLst>
  <p:sldIdLst>
    <p:sldId xmlns:r="http://schemas.openxmlformats.org/officeDocument/2006/relationships" id="256" r:id="R575b05a8bdc541c3"/>
    <p:sldId xmlns:r="http://schemas.openxmlformats.org/officeDocument/2006/relationships" id="257" r:id="Re6875d7777a84d24"/>
    <p:sldId xmlns:r="http://schemas.openxmlformats.org/officeDocument/2006/relationships" id="258" r:id="Rd0b9660301964043"/>
    <p:sldId xmlns:r="http://schemas.openxmlformats.org/officeDocument/2006/relationships" id="259" r:id="Ra0698dae34b74683"/>
    <p:sldId xmlns:r="http://schemas.openxmlformats.org/officeDocument/2006/relationships" id="260" r:id="R3d84a7119b304787"/>
    <p:sldId xmlns:r="http://schemas.openxmlformats.org/officeDocument/2006/relationships" id="261" r:id="Raa236105606c4da7"/>
    <p:sldId xmlns:r="http://schemas.openxmlformats.org/officeDocument/2006/relationships" id="262" r:id="Rf102ec903c29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8a93717774714" /><Relationship Type="http://schemas.openxmlformats.org/officeDocument/2006/relationships/slide" Target="/ppt/slides/slide1.xml" Id="R575b05a8bdc541c3" /><Relationship Type="http://schemas.openxmlformats.org/officeDocument/2006/relationships/slide" Target="/ppt/slides/slide2.xml" Id="Re6875d7777a84d24" /><Relationship Type="http://schemas.openxmlformats.org/officeDocument/2006/relationships/slide" Target="/ppt/slides/slide3.xml" Id="Rd0b9660301964043" /><Relationship Type="http://schemas.openxmlformats.org/officeDocument/2006/relationships/slide" Target="/ppt/slides/slide4.xml" Id="Ra0698dae34b74683" /><Relationship Type="http://schemas.openxmlformats.org/officeDocument/2006/relationships/slide" Target="/ppt/slides/slide5.xml" Id="R3d84a7119b304787" /><Relationship Type="http://schemas.openxmlformats.org/officeDocument/2006/relationships/slide" Target="/ppt/slides/slide6.xml" Id="Raa236105606c4da7" /><Relationship Type="http://schemas.openxmlformats.org/officeDocument/2006/relationships/slide" Target="/ppt/slides/slide7.xml" Id="Rf102ec903c29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e94fc2841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b9c3d31144b7f" /><Relationship Type="http://schemas.openxmlformats.org/officeDocument/2006/relationships/theme" Target="/ppt/slideMasters/theme/theme1.xml" Id="R0f671e7ec9f1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b9c3d3114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2fb647b8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8d62e7df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683af918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a5c5d393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2a380883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f77387a6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7882ace4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REKNESKAPSTENESTE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REKNESKAPSTENESTE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3 575 075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IGLAND SISSEL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