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11900c48b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9ebb3b6fe43d7"/>
  </p:sldMasterIdLst>
  <p:sldIdLst>
    <p:sldId xmlns:r="http://schemas.openxmlformats.org/officeDocument/2006/relationships" id="256" r:id="Reedc924899434a4c"/>
    <p:sldId xmlns:r="http://schemas.openxmlformats.org/officeDocument/2006/relationships" id="257" r:id="Rb68138818dde46d3"/>
    <p:sldId xmlns:r="http://schemas.openxmlformats.org/officeDocument/2006/relationships" id="258" r:id="R9f1c074b8cb846ec"/>
    <p:sldId xmlns:r="http://schemas.openxmlformats.org/officeDocument/2006/relationships" id="259" r:id="Rdcc6ea6ceabc431e"/>
    <p:sldId xmlns:r="http://schemas.openxmlformats.org/officeDocument/2006/relationships" id="260" r:id="R0e26b9675d7a4413"/>
    <p:sldId xmlns:r="http://schemas.openxmlformats.org/officeDocument/2006/relationships" id="261" r:id="Rfe0756d6576d4abb"/>
    <p:sldId xmlns:r="http://schemas.openxmlformats.org/officeDocument/2006/relationships" id="262" r:id="Rc863f866ce20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9ebb3b6fe43d7" /><Relationship Type="http://schemas.openxmlformats.org/officeDocument/2006/relationships/slide" Target="/ppt/slides/slide1.xml" Id="Reedc924899434a4c" /><Relationship Type="http://schemas.openxmlformats.org/officeDocument/2006/relationships/slide" Target="/ppt/slides/slide2.xml" Id="Rb68138818dde46d3" /><Relationship Type="http://schemas.openxmlformats.org/officeDocument/2006/relationships/slide" Target="/ppt/slides/slide3.xml" Id="R9f1c074b8cb846ec" /><Relationship Type="http://schemas.openxmlformats.org/officeDocument/2006/relationships/slide" Target="/ppt/slides/slide4.xml" Id="Rdcc6ea6ceabc431e" /><Relationship Type="http://schemas.openxmlformats.org/officeDocument/2006/relationships/slide" Target="/ppt/slides/slide5.xml" Id="R0e26b9675d7a4413" /><Relationship Type="http://schemas.openxmlformats.org/officeDocument/2006/relationships/slide" Target="/ppt/slides/slide6.xml" Id="Rfe0756d6576d4abb" /><Relationship Type="http://schemas.openxmlformats.org/officeDocument/2006/relationships/slide" Target="/ppt/slides/slide7.xml" Id="Rc863f866ce20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4f7f1ba19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cf37cd2f4c36" /><Relationship Type="http://schemas.openxmlformats.org/officeDocument/2006/relationships/theme" Target="/ppt/slideMasters/theme/theme1.xml" Id="R7c4e2618c67742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ccf37cd2f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ecbc3037c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71f662e49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36b9dec17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9eaf968ab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d04eb1a85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8518986d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e0b41663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36 859 500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36 496 113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34 735 838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161 156 991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161 539 089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989 778 811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 AS</a:t>
            </a:r>
          </a:p>
        </p:txBody>
      </p:sp>
    </p:spTree>
  </p:cSld>
  <p:clrMapOvr>
    <a:masterClrMapping xmlns:a="http://schemas.openxmlformats.org/drawingml/2006/main"/>
  </p:clrMapOvr>
</p:sld>
</file>