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5cb1ff7e334c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b7b7b08004787"/>
  </p:sldMasterIdLst>
  <p:sldIdLst>
    <p:sldId xmlns:r="http://schemas.openxmlformats.org/officeDocument/2006/relationships" id="256" r:id="R2fa6de5fbf304ca5"/>
    <p:sldId xmlns:r="http://schemas.openxmlformats.org/officeDocument/2006/relationships" id="257" r:id="R30b3d38106d7443c"/>
    <p:sldId xmlns:r="http://schemas.openxmlformats.org/officeDocument/2006/relationships" id="258" r:id="R90fd68d0d1d345f0"/>
    <p:sldId xmlns:r="http://schemas.openxmlformats.org/officeDocument/2006/relationships" id="259" r:id="R43e688806306486f"/>
    <p:sldId xmlns:r="http://schemas.openxmlformats.org/officeDocument/2006/relationships" id="260" r:id="Rf2bf153cfa7e4a21"/>
    <p:sldId xmlns:r="http://schemas.openxmlformats.org/officeDocument/2006/relationships" id="261" r:id="R75417d4dddce4562"/>
    <p:sldId xmlns:r="http://schemas.openxmlformats.org/officeDocument/2006/relationships" id="262" r:id="R17ae4588fefc4d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b7b7b08004787" /><Relationship Type="http://schemas.openxmlformats.org/officeDocument/2006/relationships/slide" Target="/ppt/slides/slide1.xml" Id="R2fa6de5fbf304ca5" /><Relationship Type="http://schemas.openxmlformats.org/officeDocument/2006/relationships/slide" Target="/ppt/slides/slide2.xml" Id="R30b3d38106d7443c" /><Relationship Type="http://schemas.openxmlformats.org/officeDocument/2006/relationships/slide" Target="/ppt/slides/slide3.xml" Id="R90fd68d0d1d345f0" /><Relationship Type="http://schemas.openxmlformats.org/officeDocument/2006/relationships/slide" Target="/ppt/slides/slide4.xml" Id="R43e688806306486f" /><Relationship Type="http://schemas.openxmlformats.org/officeDocument/2006/relationships/slide" Target="/ppt/slides/slide5.xml" Id="Rf2bf153cfa7e4a21" /><Relationship Type="http://schemas.openxmlformats.org/officeDocument/2006/relationships/slide" Target="/ppt/slides/slide6.xml" Id="R75417d4dddce4562" /><Relationship Type="http://schemas.openxmlformats.org/officeDocument/2006/relationships/slide" Target="/ppt/slides/slide7.xml" Id="R17ae4588fefc4d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821ef0fc74f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1b5d7554e4874" /><Relationship Type="http://schemas.openxmlformats.org/officeDocument/2006/relationships/theme" Target="/ppt/slideMasters/theme/theme1.xml" Id="R82513b2e2b9d44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1b5d7554e48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01da163ae4c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a111691174e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8f75dd9a74c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99e38995645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040f92cd74a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78f53e9974f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6475aa42648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HJELLNES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HJELLNES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5 559 229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HJELLNES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Pottemakergata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989 789 791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