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b5dacb898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777336a8c4a49"/>
  </p:sldMasterIdLst>
  <p:sldIdLst>
    <p:sldId xmlns:r="http://schemas.openxmlformats.org/officeDocument/2006/relationships" id="256" r:id="Rfdc66f14f927466a"/>
    <p:sldId xmlns:r="http://schemas.openxmlformats.org/officeDocument/2006/relationships" id="257" r:id="Rdecc88e0a2e64b60"/>
    <p:sldId xmlns:r="http://schemas.openxmlformats.org/officeDocument/2006/relationships" id="258" r:id="R3db71db7c52849e9"/>
    <p:sldId xmlns:r="http://schemas.openxmlformats.org/officeDocument/2006/relationships" id="259" r:id="Rea62b695639243d5"/>
    <p:sldId xmlns:r="http://schemas.openxmlformats.org/officeDocument/2006/relationships" id="260" r:id="R3e35faa599ab4854"/>
    <p:sldId xmlns:r="http://schemas.openxmlformats.org/officeDocument/2006/relationships" id="261" r:id="R5d08076ede004a13"/>
    <p:sldId xmlns:r="http://schemas.openxmlformats.org/officeDocument/2006/relationships" id="262" r:id="R8bb96f7e7817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777336a8c4a49" /><Relationship Type="http://schemas.openxmlformats.org/officeDocument/2006/relationships/slide" Target="/ppt/slides/slide1.xml" Id="Rfdc66f14f927466a" /><Relationship Type="http://schemas.openxmlformats.org/officeDocument/2006/relationships/slide" Target="/ppt/slides/slide2.xml" Id="Rdecc88e0a2e64b60" /><Relationship Type="http://schemas.openxmlformats.org/officeDocument/2006/relationships/slide" Target="/ppt/slides/slide3.xml" Id="R3db71db7c52849e9" /><Relationship Type="http://schemas.openxmlformats.org/officeDocument/2006/relationships/slide" Target="/ppt/slides/slide4.xml" Id="Rea62b695639243d5" /><Relationship Type="http://schemas.openxmlformats.org/officeDocument/2006/relationships/slide" Target="/ppt/slides/slide5.xml" Id="R3e35faa599ab4854" /><Relationship Type="http://schemas.openxmlformats.org/officeDocument/2006/relationships/slide" Target="/ppt/slides/slide6.xml" Id="R5d08076ede004a13" /><Relationship Type="http://schemas.openxmlformats.org/officeDocument/2006/relationships/slide" Target="/ppt/slides/slide7.xml" Id="R8bb96f7e7817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a91aac990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8f799c2a480d" /><Relationship Type="http://schemas.openxmlformats.org/officeDocument/2006/relationships/theme" Target="/ppt/slideMasters/theme/theme1.xml" Id="R0a4d066f44af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48f799c2a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df07c577b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cbca7d91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ec90436b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f50ee9f9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eea0c864c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37031b17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85cd5639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MAUDE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HÅLAND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BROH HOLDING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989 816 462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