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8478641cbc44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671971133247b5"/>
  </p:sldMasterIdLst>
  <p:sldIdLst>
    <p:sldId xmlns:r="http://schemas.openxmlformats.org/officeDocument/2006/relationships" id="256" r:id="R7bbac0931b4a4f18"/>
    <p:sldId xmlns:r="http://schemas.openxmlformats.org/officeDocument/2006/relationships" id="257" r:id="R220eee4f23f3451c"/>
    <p:sldId xmlns:r="http://schemas.openxmlformats.org/officeDocument/2006/relationships" id="258" r:id="R1eace234bd9e4d15"/>
    <p:sldId xmlns:r="http://schemas.openxmlformats.org/officeDocument/2006/relationships" id="259" r:id="R1a10d77aaf3a474b"/>
    <p:sldId xmlns:r="http://schemas.openxmlformats.org/officeDocument/2006/relationships" id="260" r:id="Ra130ebdfc6b14c22"/>
    <p:sldId xmlns:r="http://schemas.openxmlformats.org/officeDocument/2006/relationships" id="261" r:id="R79729c39a33e4870"/>
    <p:sldId xmlns:r="http://schemas.openxmlformats.org/officeDocument/2006/relationships" id="262" r:id="R8cf293fbde7343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71971133247b5" /><Relationship Type="http://schemas.openxmlformats.org/officeDocument/2006/relationships/slide" Target="/ppt/slides/slide1.xml" Id="R7bbac0931b4a4f18" /><Relationship Type="http://schemas.openxmlformats.org/officeDocument/2006/relationships/slide" Target="/ppt/slides/slide2.xml" Id="R220eee4f23f3451c" /><Relationship Type="http://schemas.openxmlformats.org/officeDocument/2006/relationships/slide" Target="/ppt/slides/slide3.xml" Id="R1eace234bd9e4d15" /><Relationship Type="http://schemas.openxmlformats.org/officeDocument/2006/relationships/slide" Target="/ppt/slides/slide4.xml" Id="R1a10d77aaf3a474b" /><Relationship Type="http://schemas.openxmlformats.org/officeDocument/2006/relationships/slide" Target="/ppt/slides/slide5.xml" Id="Ra130ebdfc6b14c22" /><Relationship Type="http://schemas.openxmlformats.org/officeDocument/2006/relationships/slide" Target="/ppt/slides/slide6.xml" Id="R79729c39a33e4870" /><Relationship Type="http://schemas.openxmlformats.org/officeDocument/2006/relationships/slide" Target="/ppt/slides/slide7.xml" Id="R8cf293fbde7343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9e4a6e8aa4d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e7a7cadfc4d5b" /><Relationship Type="http://schemas.openxmlformats.org/officeDocument/2006/relationships/theme" Target="/ppt/slideMasters/theme/theme1.xml" Id="R4239540f448b4e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fe7a7cadfc4d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be17287ea4e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5a6420e4245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8835083c147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18f79f77d49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0d6ceacd949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7d78eab6349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7b8f562c14c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OSEN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OSEN HANDEL AS ble etablert [år] og holder til i Osen.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24 691 977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7 379 295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9 490 073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2460 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44 41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989 844 539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HANDEL AS</a:t>
            </a:r>
          </a:p>
        </p:txBody>
      </p:sp>
    </p:spTree>
  </p:cSld>
  <p:clrMapOvr>
    <a:masterClrMapping xmlns:a="http://schemas.openxmlformats.org/drawingml/2006/main"/>
  </p:clrMapOvr>
</p:sld>
</file>