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e4b90617744a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9ca2c356844860"/>
  </p:sldMasterIdLst>
  <p:sldIdLst>
    <p:sldId xmlns:r="http://schemas.openxmlformats.org/officeDocument/2006/relationships" id="256" r:id="Re473d1816b13425d"/>
    <p:sldId xmlns:r="http://schemas.openxmlformats.org/officeDocument/2006/relationships" id="257" r:id="R1da091aa395e4650"/>
    <p:sldId xmlns:r="http://schemas.openxmlformats.org/officeDocument/2006/relationships" id="258" r:id="R164796a8c06a417f"/>
    <p:sldId xmlns:r="http://schemas.openxmlformats.org/officeDocument/2006/relationships" id="259" r:id="R337c87572c98474a"/>
    <p:sldId xmlns:r="http://schemas.openxmlformats.org/officeDocument/2006/relationships" id="260" r:id="Rc7b79c6bc88e4a0b"/>
    <p:sldId xmlns:r="http://schemas.openxmlformats.org/officeDocument/2006/relationships" id="261" r:id="Rb4abbfcdf7e84095"/>
    <p:sldId xmlns:r="http://schemas.openxmlformats.org/officeDocument/2006/relationships" id="262" r:id="R29ef7e06e4ab44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9ca2c356844860" /><Relationship Type="http://schemas.openxmlformats.org/officeDocument/2006/relationships/slide" Target="/ppt/slides/slide1.xml" Id="Re473d1816b13425d" /><Relationship Type="http://schemas.openxmlformats.org/officeDocument/2006/relationships/slide" Target="/ppt/slides/slide2.xml" Id="R1da091aa395e4650" /><Relationship Type="http://schemas.openxmlformats.org/officeDocument/2006/relationships/slide" Target="/ppt/slides/slide3.xml" Id="R164796a8c06a417f" /><Relationship Type="http://schemas.openxmlformats.org/officeDocument/2006/relationships/slide" Target="/ppt/slides/slide4.xml" Id="R337c87572c98474a" /><Relationship Type="http://schemas.openxmlformats.org/officeDocument/2006/relationships/slide" Target="/ppt/slides/slide5.xml" Id="Rc7b79c6bc88e4a0b" /><Relationship Type="http://schemas.openxmlformats.org/officeDocument/2006/relationships/slide" Target="/ppt/slides/slide6.xml" Id="Rb4abbfcdf7e84095" /><Relationship Type="http://schemas.openxmlformats.org/officeDocument/2006/relationships/slide" Target="/ppt/slides/slide7.xml" Id="R29ef7e06e4ab44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0e75a391954b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4ef19671b40d5" /><Relationship Type="http://schemas.openxmlformats.org/officeDocument/2006/relationships/theme" Target="/ppt/slideMasters/theme/theme1.xml" Id="Re54230b2414b47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34ef19671b40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d59f51a2845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272ee143246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2e95c3c034e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14afdea8445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37c0440d04f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84ace6d4945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01046dbd742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SKJAKER ADVISORY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SKJAKER ADVISORY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5 924 470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4 810 799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3 648 490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16 855 788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24 132 483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SKJAKER OLE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Brantenborgveien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ocs@cardopartners.com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989 851 209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