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6d41dd491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4107a40fd4d66"/>
  </p:sldMasterIdLst>
  <p:sldIdLst>
    <p:sldId xmlns:r="http://schemas.openxmlformats.org/officeDocument/2006/relationships" id="256" r:id="Re4486193d47a460e"/>
    <p:sldId xmlns:r="http://schemas.openxmlformats.org/officeDocument/2006/relationships" id="257" r:id="R414f7e643e874eb5"/>
    <p:sldId xmlns:r="http://schemas.openxmlformats.org/officeDocument/2006/relationships" id="258" r:id="R54455d5cbed14b73"/>
    <p:sldId xmlns:r="http://schemas.openxmlformats.org/officeDocument/2006/relationships" id="259" r:id="Reeeda969e0c34e31"/>
    <p:sldId xmlns:r="http://schemas.openxmlformats.org/officeDocument/2006/relationships" id="260" r:id="R0358a91e466a4c86"/>
    <p:sldId xmlns:r="http://schemas.openxmlformats.org/officeDocument/2006/relationships" id="261" r:id="R570273adb94440f6"/>
    <p:sldId xmlns:r="http://schemas.openxmlformats.org/officeDocument/2006/relationships" id="262" r:id="R1323998c2267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4107a40fd4d66" /><Relationship Type="http://schemas.openxmlformats.org/officeDocument/2006/relationships/slide" Target="/ppt/slides/slide1.xml" Id="Re4486193d47a460e" /><Relationship Type="http://schemas.openxmlformats.org/officeDocument/2006/relationships/slide" Target="/ppt/slides/slide2.xml" Id="R414f7e643e874eb5" /><Relationship Type="http://schemas.openxmlformats.org/officeDocument/2006/relationships/slide" Target="/ppt/slides/slide3.xml" Id="R54455d5cbed14b73" /><Relationship Type="http://schemas.openxmlformats.org/officeDocument/2006/relationships/slide" Target="/ppt/slides/slide4.xml" Id="Reeeda969e0c34e31" /><Relationship Type="http://schemas.openxmlformats.org/officeDocument/2006/relationships/slide" Target="/ppt/slides/slide5.xml" Id="R0358a91e466a4c86" /><Relationship Type="http://schemas.openxmlformats.org/officeDocument/2006/relationships/slide" Target="/ppt/slides/slide6.xml" Id="R570273adb94440f6" /><Relationship Type="http://schemas.openxmlformats.org/officeDocument/2006/relationships/slide" Target="/ppt/slides/slide7.xml" Id="R1323998c2267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b5cc35efb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ecc1169124bbc" /><Relationship Type="http://schemas.openxmlformats.org/officeDocument/2006/relationships/theme" Target="/ppt/slideMasters/theme/theme1.xml" Id="R31bbb8154733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ecc116912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75d78af36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d21bc404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d50549451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649f699784e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bb23d5ad5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ac521949f4e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28905137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5 614 143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Søvik, Christinegård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