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98881caa7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56785c9dd4204"/>
  </p:sldMasterIdLst>
  <p:sldIdLst>
    <p:sldId xmlns:r="http://schemas.openxmlformats.org/officeDocument/2006/relationships" id="256" r:id="R641ad777ecd74e26"/>
    <p:sldId xmlns:r="http://schemas.openxmlformats.org/officeDocument/2006/relationships" id="257" r:id="R23d0caaee5a64d17"/>
    <p:sldId xmlns:r="http://schemas.openxmlformats.org/officeDocument/2006/relationships" id="258" r:id="Rf10d6b1aa87b4c7e"/>
    <p:sldId xmlns:r="http://schemas.openxmlformats.org/officeDocument/2006/relationships" id="259" r:id="Rd58b94ea96864313"/>
    <p:sldId xmlns:r="http://schemas.openxmlformats.org/officeDocument/2006/relationships" id="260" r:id="Rc24282d8e9874f93"/>
    <p:sldId xmlns:r="http://schemas.openxmlformats.org/officeDocument/2006/relationships" id="261" r:id="Raf912d33f38c4b60"/>
    <p:sldId xmlns:r="http://schemas.openxmlformats.org/officeDocument/2006/relationships" id="262" r:id="R637671de84b5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56785c9dd4204" /><Relationship Type="http://schemas.openxmlformats.org/officeDocument/2006/relationships/slide" Target="/ppt/slides/slide1.xml" Id="R641ad777ecd74e26" /><Relationship Type="http://schemas.openxmlformats.org/officeDocument/2006/relationships/slide" Target="/ppt/slides/slide2.xml" Id="R23d0caaee5a64d17" /><Relationship Type="http://schemas.openxmlformats.org/officeDocument/2006/relationships/slide" Target="/ppt/slides/slide3.xml" Id="Rf10d6b1aa87b4c7e" /><Relationship Type="http://schemas.openxmlformats.org/officeDocument/2006/relationships/slide" Target="/ppt/slides/slide4.xml" Id="Rd58b94ea96864313" /><Relationship Type="http://schemas.openxmlformats.org/officeDocument/2006/relationships/slide" Target="/ppt/slides/slide5.xml" Id="Rc24282d8e9874f93" /><Relationship Type="http://schemas.openxmlformats.org/officeDocument/2006/relationships/slide" Target="/ppt/slides/slide6.xml" Id="Raf912d33f38c4b60" /><Relationship Type="http://schemas.openxmlformats.org/officeDocument/2006/relationships/slide" Target="/ppt/slides/slide7.xml" Id="R637671de84b5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98cb31136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1f4530454f39" /><Relationship Type="http://schemas.openxmlformats.org/officeDocument/2006/relationships/theme" Target="/ppt/slideMasters/theme/theme1.xml" Id="R7dd01bf4fb21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91f453045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7c1f1010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daa58da8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d7ee7852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6eeddbb1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674e5663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983855db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9e2db50d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HELLAND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 HOLTE FLEDSBERG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HELLAND FLEDSBERG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HELLAND FLEDSBERG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