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fe8527acd647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db15ee3e274ef4"/>
  </p:sldMasterIdLst>
  <p:sldIdLst>
    <p:sldId xmlns:r="http://schemas.openxmlformats.org/officeDocument/2006/relationships" id="256" r:id="R0fe1d02072744935"/>
    <p:sldId xmlns:r="http://schemas.openxmlformats.org/officeDocument/2006/relationships" id="257" r:id="R4d6b0da03217475e"/>
    <p:sldId xmlns:r="http://schemas.openxmlformats.org/officeDocument/2006/relationships" id="258" r:id="R75b2308d166e4a69"/>
    <p:sldId xmlns:r="http://schemas.openxmlformats.org/officeDocument/2006/relationships" id="259" r:id="Re52f55b9fbb647c7"/>
    <p:sldId xmlns:r="http://schemas.openxmlformats.org/officeDocument/2006/relationships" id="260" r:id="Rc66be6e2c27644db"/>
    <p:sldId xmlns:r="http://schemas.openxmlformats.org/officeDocument/2006/relationships" id="261" r:id="R96939e755a5246a3"/>
    <p:sldId xmlns:r="http://schemas.openxmlformats.org/officeDocument/2006/relationships" id="262" r:id="R0de5156d277a4a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db15ee3e274ef4" /><Relationship Type="http://schemas.openxmlformats.org/officeDocument/2006/relationships/slide" Target="/ppt/slides/slide1.xml" Id="R0fe1d02072744935" /><Relationship Type="http://schemas.openxmlformats.org/officeDocument/2006/relationships/slide" Target="/ppt/slides/slide2.xml" Id="R4d6b0da03217475e" /><Relationship Type="http://schemas.openxmlformats.org/officeDocument/2006/relationships/slide" Target="/ppt/slides/slide3.xml" Id="R75b2308d166e4a69" /><Relationship Type="http://schemas.openxmlformats.org/officeDocument/2006/relationships/slide" Target="/ppt/slides/slide4.xml" Id="Re52f55b9fbb647c7" /><Relationship Type="http://schemas.openxmlformats.org/officeDocument/2006/relationships/slide" Target="/ppt/slides/slide5.xml" Id="Rc66be6e2c27644db" /><Relationship Type="http://schemas.openxmlformats.org/officeDocument/2006/relationships/slide" Target="/ppt/slides/slide6.xml" Id="R96939e755a5246a3" /><Relationship Type="http://schemas.openxmlformats.org/officeDocument/2006/relationships/slide" Target="/ppt/slides/slide7.xml" Id="R0de5156d277a4a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a8bdd882b348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801f1cc784e31" /><Relationship Type="http://schemas.openxmlformats.org/officeDocument/2006/relationships/theme" Target="/ppt/slideMasters/theme/theme1.xml" Id="Re473956b559442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8801f1cc784e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853e880604d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53ca254bc40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a5a31a8254a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95abd981b40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9ff8d35c84f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930b79c7942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106fc99634c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 INVEST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2 319 538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2 308 911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8 770 434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8 789 021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HALLVARD AARØ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Kleiven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5152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989 897 926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 INVEST AS</a:t>
            </a:r>
          </a:p>
        </p:txBody>
      </p:sp>
    </p:spTree>
  </p:cSld>
  <p:clrMapOvr>
    <a:masterClrMapping xmlns:a="http://schemas.openxmlformats.org/drawingml/2006/main"/>
  </p:clrMapOvr>
</p:sld>
</file>