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a17f0924c947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991ae8d586475d"/>
  </p:sldMasterIdLst>
  <p:sldIdLst>
    <p:sldId xmlns:r="http://schemas.openxmlformats.org/officeDocument/2006/relationships" id="256" r:id="R16ff43c1edeb4e04"/>
    <p:sldId xmlns:r="http://schemas.openxmlformats.org/officeDocument/2006/relationships" id="257" r:id="Rcbe3f63746694d4b"/>
    <p:sldId xmlns:r="http://schemas.openxmlformats.org/officeDocument/2006/relationships" id="258" r:id="R283b64e452b4426b"/>
    <p:sldId xmlns:r="http://schemas.openxmlformats.org/officeDocument/2006/relationships" id="259" r:id="R9b66a6c859c342c2"/>
    <p:sldId xmlns:r="http://schemas.openxmlformats.org/officeDocument/2006/relationships" id="260" r:id="R5fc7e65da12b4b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91ae8d586475d" /><Relationship Type="http://schemas.openxmlformats.org/officeDocument/2006/relationships/slide" Target="/ppt/slides/slide1.xml" Id="R16ff43c1edeb4e04" /><Relationship Type="http://schemas.openxmlformats.org/officeDocument/2006/relationships/slide" Target="/ppt/slides/slide2.xml" Id="Rcbe3f63746694d4b" /><Relationship Type="http://schemas.openxmlformats.org/officeDocument/2006/relationships/slide" Target="/ppt/slides/slide3.xml" Id="R283b64e452b4426b" /><Relationship Type="http://schemas.openxmlformats.org/officeDocument/2006/relationships/slide" Target="/ppt/slides/slide4.xml" Id="R9b66a6c859c342c2" /><Relationship Type="http://schemas.openxmlformats.org/officeDocument/2006/relationships/slide" Target="/ppt/slides/slide5.xml" Id="R5fc7e65da12b4b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aec476ec44a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6a81dc0aa48b0" /><Relationship Type="http://schemas.openxmlformats.org/officeDocument/2006/relationships/theme" Target="/ppt/slideMasters/theme/theme1.xml" Id="Ra6ce3b20dd9540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c6a81dc0aa48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558e582f24d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658ffe7e44c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5d387b7384f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650d9950a4f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701f0f35144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IWONA OG BJARNE RIEBERS ALLMENNYTTIGE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IWONA OG BJARNE RIEBERS ALLMENNYTTIGE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IWONA OG BJARNE RIEBERS ALLMENNYTTIGE STIFTELSE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IWONA OG BJARNE RIEBERS ALLMENNYTTIGE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IWONA OG BJARNE RIEBERS ALLMENNYTTIGE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IWONA OG BJARNE RIEBERS ALLMENNYTTIGE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Formue Norge AS, Allehelgens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oystein@rieberson.no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989 932 829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IWONA OG BJARNE RIEBERS ALLMENNYTTIGE STIFTELSE</a:t>
            </a:r>
          </a:p>
        </p:txBody>
      </p:sp>
    </p:spTree>
  </p:cSld>
  <p:clrMapOvr>
    <a:masterClrMapping xmlns:a="http://schemas.openxmlformats.org/drawingml/2006/main"/>
  </p:clrMapOvr>
</p:sld>
</file>