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6130085f41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e2d89acf248be"/>
  </p:sldMasterIdLst>
  <p:sldIdLst>
    <p:sldId xmlns:r="http://schemas.openxmlformats.org/officeDocument/2006/relationships" id="256" r:id="Refcfb59b619e4f84"/>
    <p:sldId xmlns:r="http://schemas.openxmlformats.org/officeDocument/2006/relationships" id="257" r:id="R4a6b522d62f54eb0"/>
    <p:sldId xmlns:r="http://schemas.openxmlformats.org/officeDocument/2006/relationships" id="258" r:id="R88dcdab02ca44e01"/>
    <p:sldId xmlns:r="http://schemas.openxmlformats.org/officeDocument/2006/relationships" id="259" r:id="R0b622c8d6e044a06"/>
    <p:sldId xmlns:r="http://schemas.openxmlformats.org/officeDocument/2006/relationships" id="260" r:id="Re1df79921fb94639"/>
    <p:sldId xmlns:r="http://schemas.openxmlformats.org/officeDocument/2006/relationships" id="261" r:id="Rd21a90b22d914419"/>
    <p:sldId xmlns:r="http://schemas.openxmlformats.org/officeDocument/2006/relationships" id="262" r:id="R9cd7eb57cc91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e2d89acf248be" /><Relationship Type="http://schemas.openxmlformats.org/officeDocument/2006/relationships/slide" Target="/ppt/slides/slide1.xml" Id="Refcfb59b619e4f84" /><Relationship Type="http://schemas.openxmlformats.org/officeDocument/2006/relationships/slide" Target="/ppt/slides/slide2.xml" Id="R4a6b522d62f54eb0" /><Relationship Type="http://schemas.openxmlformats.org/officeDocument/2006/relationships/slide" Target="/ppt/slides/slide3.xml" Id="R88dcdab02ca44e01" /><Relationship Type="http://schemas.openxmlformats.org/officeDocument/2006/relationships/slide" Target="/ppt/slides/slide4.xml" Id="R0b622c8d6e044a06" /><Relationship Type="http://schemas.openxmlformats.org/officeDocument/2006/relationships/slide" Target="/ppt/slides/slide5.xml" Id="Re1df79921fb94639" /><Relationship Type="http://schemas.openxmlformats.org/officeDocument/2006/relationships/slide" Target="/ppt/slides/slide6.xml" Id="Rd21a90b22d914419" /><Relationship Type="http://schemas.openxmlformats.org/officeDocument/2006/relationships/slide" Target="/ppt/slides/slide7.xml" Id="R9cd7eb57cc91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5c140e739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4fbf833147ad" /><Relationship Type="http://schemas.openxmlformats.org/officeDocument/2006/relationships/theme" Target="/ppt/slideMasters/theme/theme1.xml" Id="R1bd34b70fb48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24fbf8331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66456806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b4982b1b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05337b3d8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b0ddb0e2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2d802d2f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69c8712f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5b016fe1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