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82d4c798a749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cf401cf4964f33"/>
  </p:sldMasterIdLst>
  <p:sldIdLst>
    <p:sldId xmlns:r="http://schemas.openxmlformats.org/officeDocument/2006/relationships" id="256" r:id="R29978fae6ab84734"/>
    <p:sldId xmlns:r="http://schemas.openxmlformats.org/officeDocument/2006/relationships" id="257" r:id="R9ba81d8078844b8c"/>
    <p:sldId xmlns:r="http://schemas.openxmlformats.org/officeDocument/2006/relationships" id="258" r:id="R7101a5ec59d4488c"/>
    <p:sldId xmlns:r="http://schemas.openxmlformats.org/officeDocument/2006/relationships" id="259" r:id="R64b3c6b18ea8473f"/>
    <p:sldId xmlns:r="http://schemas.openxmlformats.org/officeDocument/2006/relationships" id="260" r:id="R4d528c5cca4d4b76"/>
    <p:sldId xmlns:r="http://schemas.openxmlformats.org/officeDocument/2006/relationships" id="261" r:id="Rb170a9a101b845bf"/>
    <p:sldId xmlns:r="http://schemas.openxmlformats.org/officeDocument/2006/relationships" id="262" r:id="R2d475b9d515743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cf401cf4964f33" /><Relationship Type="http://schemas.openxmlformats.org/officeDocument/2006/relationships/slide" Target="/ppt/slides/slide1.xml" Id="R29978fae6ab84734" /><Relationship Type="http://schemas.openxmlformats.org/officeDocument/2006/relationships/slide" Target="/ppt/slides/slide2.xml" Id="R9ba81d8078844b8c" /><Relationship Type="http://schemas.openxmlformats.org/officeDocument/2006/relationships/slide" Target="/ppt/slides/slide3.xml" Id="R7101a5ec59d4488c" /><Relationship Type="http://schemas.openxmlformats.org/officeDocument/2006/relationships/slide" Target="/ppt/slides/slide4.xml" Id="R64b3c6b18ea8473f" /><Relationship Type="http://schemas.openxmlformats.org/officeDocument/2006/relationships/slide" Target="/ppt/slides/slide5.xml" Id="R4d528c5cca4d4b76" /><Relationship Type="http://schemas.openxmlformats.org/officeDocument/2006/relationships/slide" Target="/ppt/slides/slide6.xml" Id="Rb170a9a101b845bf" /><Relationship Type="http://schemas.openxmlformats.org/officeDocument/2006/relationships/slide" Target="/ppt/slides/slide7.xml" Id="R2d475b9d515743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3f03d8240e4d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0564324c046ff" /><Relationship Type="http://schemas.openxmlformats.org/officeDocument/2006/relationships/theme" Target="/ppt/slideMasters/theme/theme1.xml" Id="R3798542f15f742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70564324c046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cb8f78b354f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bb94841ae4b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2b5a226f34b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74f1a113f4f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eece9461c4f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326d45e6640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630c9748447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 MONSEN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MONSEN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1 946 040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926 228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561 751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4 534 424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10 108 306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MONSEN ODD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Seiersbjerget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odd.monsen@kemax.no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