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87a71c77f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4b5cddf9c490f"/>
  </p:sldMasterIdLst>
  <p:sldIdLst>
    <p:sldId xmlns:r="http://schemas.openxmlformats.org/officeDocument/2006/relationships" id="256" r:id="Rf4d99daf0e4d48db"/>
    <p:sldId xmlns:r="http://schemas.openxmlformats.org/officeDocument/2006/relationships" id="257" r:id="Rbc12a101d44c49b5"/>
    <p:sldId xmlns:r="http://schemas.openxmlformats.org/officeDocument/2006/relationships" id="258" r:id="Re3b0413dd8d24b2f"/>
    <p:sldId xmlns:r="http://schemas.openxmlformats.org/officeDocument/2006/relationships" id="259" r:id="Re3c240a9eef74429"/>
    <p:sldId xmlns:r="http://schemas.openxmlformats.org/officeDocument/2006/relationships" id="260" r:id="Re717ca49d7894e8f"/>
    <p:sldId xmlns:r="http://schemas.openxmlformats.org/officeDocument/2006/relationships" id="261" r:id="R19f2170f02a94a5f"/>
    <p:sldId xmlns:r="http://schemas.openxmlformats.org/officeDocument/2006/relationships" id="262" r:id="R6768627740e7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4b5cddf9c490f" /><Relationship Type="http://schemas.openxmlformats.org/officeDocument/2006/relationships/slide" Target="/ppt/slides/slide1.xml" Id="Rf4d99daf0e4d48db" /><Relationship Type="http://schemas.openxmlformats.org/officeDocument/2006/relationships/slide" Target="/ppt/slides/slide2.xml" Id="Rbc12a101d44c49b5" /><Relationship Type="http://schemas.openxmlformats.org/officeDocument/2006/relationships/slide" Target="/ppt/slides/slide3.xml" Id="Re3b0413dd8d24b2f" /><Relationship Type="http://schemas.openxmlformats.org/officeDocument/2006/relationships/slide" Target="/ppt/slides/slide4.xml" Id="Re3c240a9eef74429" /><Relationship Type="http://schemas.openxmlformats.org/officeDocument/2006/relationships/slide" Target="/ppt/slides/slide5.xml" Id="Re717ca49d7894e8f" /><Relationship Type="http://schemas.openxmlformats.org/officeDocument/2006/relationships/slide" Target="/ppt/slides/slide6.xml" Id="R19f2170f02a94a5f" /><Relationship Type="http://schemas.openxmlformats.org/officeDocument/2006/relationships/slide" Target="/ppt/slides/slide7.xml" Id="R6768627740e7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c2c131752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3e20b46cb4987" /><Relationship Type="http://schemas.openxmlformats.org/officeDocument/2006/relationships/theme" Target="/ppt/slideMasters/theme/theme1.xml" Id="Rb312269493f8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3e20b46cb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a25b029f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d3d089434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a4680ee4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ebceb274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0d9e771d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e80f72b7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79ec78906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60 746 855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STEVNING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Hansens vei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STEVNING HOLDING AS</a:t>
            </a:r>
          </a:p>
        </p:txBody>
      </p:sp>
    </p:spTree>
  </p:cSld>
  <p:clrMapOvr>
    <a:masterClrMapping xmlns:a="http://schemas.openxmlformats.org/drawingml/2006/main"/>
  </p:clrMapOvr>
</p:sld>
</file>