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9532ce7a6741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b4fc7714084ead"/>
  </p:sldMasterIdLst>
  <p:sldIdLst>
    <p:sldId xmlns:r="http://schemas.openxmlformats.org/officeDocument/2006/relationships" id="256" r:id="Recdfc634b78b451b"/>
    <p:sldId xmlns:r="http://schemas.openxmlformats.org/officeDocument/2006/relationships" id="257" r:id="R72c87d3675a64959"/>
    <p:sldId xmlns:r="http://schemas.openxmlformats.org/officeDocument/2006/relationships" id="258" r:id="R92ee751c67014e73"/>
    <p:sldId xmlns:r="http://schemas.openxmlformats.org/officeDocument/2006/relationships" id="259" r:id="R66d6c290e5ce4866"/>
    <p:sldId xmlns:r="http://schemas.openxmlformats.org/officeDocument/2006/relationships" id="260" r:id="R20c80591e5b341a6"/>
    <p:sldId xmlns:r="http://schemas.openxmlformats.org/officeDocument/2006/relationships" id="261" r:id="Rd49987fce78640a8"/>
    <p:sldId xmlns:r="http://schemas.openxmlformats.org/officeDocument/2006/relationships" id="262" r:id="R589e2f0546ca4c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b4fc7714084ead" /><Relationship Type="http://schemas.openxmlformats.org/officeDocument/2006/relationships/slide" Target="/ppt/slides/slide1.xml" Id="Recdfc634b78b451b" /><Relationship Type="http://schemas.openxmlformats.org/officeDocument/2006/relationships/slide" Target="/ppt/slides/slide2.xml" Id="R72c87d3675a64959" /><Relationship Type="http://schemas.openxmlformats.org/officeDocument/2006/relationships/slide" Target="/ppt/slides/slide3.xml" Id="R92ee751c67014e73" /><Relationship Type="http://schemas.openxmlformats.org/officeDocument/2006/relationships/slide" Target="/ppt/slides/slide4.xml" Id="R66d6c290e5ce4866" /><Relationship Type="http://schemas.openxmlformats.org/officeDocument/2006/relationships/slide" Target="/ppt/slides/slide5.xml" Id="R20c80591e5b341a6" /><Relationship Type="http://schemas.openxmlformats.org/officeDocument/2006/relationships/slide" Target="/ppt/slides/slide6.xml" Id="Rd49987fce78640a8" /><Relationship Type="http://schemas.openxmlformats.org/officeDocument/2006/relationships/slide" Target="/ppt/slides/slide7.xml" Id="R589e2f0546ca4c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e4cd0fb13844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5ad5659e94aba" /><Relationship Type="http://schemas.openxmlformats.org/officeDocument/2006/relationships/theme" Target="/ppt/slideMasters/theme/theme1.xml" Id="R6226e706302e4e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a5ad5659e94a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0dead2b9c45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db85ad13b45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02c3f9b8b41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ff4ba53c147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1a59f90ff43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0dccfc9cb41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a0872b4564c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ØYVIND 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BAKKEN AS ble etablert [år] og holder til i Helgeroa.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420 905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204 477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520 739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2 492 328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2 639 003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Søndersrødveien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3295 Helgeroa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oyvind.bakken@bedriftsraadgiverne.no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www.bedriftsraadgiverne.no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989 967 681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