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04bc95409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fa0cc8dff4ba2"/>
  </p:sldMasterIdLst>
  <p:sldIdLst>
    <p:sldId xmlns:r="http://schemas.openxmlformats.org/officeDocument/2006/relationships" id="256" r:id="R11d552080d354f82"/>
    <p:sldId xmlns:r="http://schemas.openxmlformats.org/officeDocument/2006/relationships" id="257" r:id="Ra472cb7674474374"/>
    <p:sldId xmlns:r="http://schemas.openxmlformats.org/officeDocument/2006/relationships" id="258" r:id="Rf1aab102ee104811"/>
    <p:sldId xmlns:r="http://schemas.openxmlformats.org/officeDocument/2006/relationships" id="259" r:id="R19fc3e0f5cda4d16"/>
    <p:sldId xmlns:r="http://schemas.openxmlformats.org/officeDocument/2006/relationships" id="260" r:id="R5f55fdb536364bb7"/>
    <p:sldId xmlns:r="http://schemas.openxmlformats.org/officeDocument/2006/relationships" id="261" r:id="R41c7c8c1998041f8"/>
    <p:sldId xmlns:r="http://schemas.openxmlformats.org/officeDocument/2006/relationships" id="262" r:id="R39a95ea2dcab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fa0cc8dff4ba2" /><Relationship Type="http://schemas.openxmlformats.org/officeDocument/2006/relationships/slide" Target="/ppt/slides/slide1.xml" Id="R11d552080d354f82" /><Relationship Type="http://schemas.openxmlformats.org/officeDocument/2006/relationships/slide" Target="/ppt/slides/slide2.xml" Id="Ra472cb7674474374" /><Relationship Type="http://schemas.openxmlformats.org/officeDocument/2006/relationships/slide" Target="/ppt/slides/slide3.xml" Id="Rf1aab102ee104811" /><Relationship Type="http://schemas.openxmlformats.org/officeDocument/2006/relationships/slide" Target="/ppt/slides/slide4.xml" Id="R19fc3e0f5cda4d16" /><Relationship Type="http://schemas.openxmlformats.org/officeDocument/2006/relationships/slide" Target="/ppt/slides/slide5.xml" Id="R5f55fdb536364bb7" /><Relationship Type="http://schemas.openxmlformats.org/officeDocument/2006/relationships/slide" Target="/ppt/slides/slide6.xml" Id="R41c7c8c1998041f8" /><Relationship Type="http://schemas.openxmlformats.org/officeDocument/2006/relationships/slide" Target="/ppt/slides/slide7.xml" Id="R39a95ea2dcab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56bf5ef1c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e9ef53824d6f" /><Relationship Type="http://schemas.openxmlformats.org/officeDocument/2006/relationships/theme" Target="/ppt/slideMasters/theme/theme1.xml" Id="Rd1862de34d91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ee9ef5382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63c75286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cfdf4d38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420ab97f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1c382cfd0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8aec9f6d1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2178d5a7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1ba606a6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