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3b44a3e34f4b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7e72a695a9420e"/>
  </p:sldMasterIdLst>
  <p:sldIdLst>
    <p:sldId xmlns:r="http://schemas.openxmlformats.org/officeDocument/2006/relationships" id="256" r:id="R6a08f5399552466c"/>
    <p:sldId xmlns:r="http://schemas.openxmlformats.org/officeDocument/2006/relationships" id="257" r:id="R3792da86d56748ad"/>
    <p:sldId xmlns:r="http://schemas.openxmlformats.org/officeDocument/2006/relationships" id="258" r:id="R55a145d300b7402b"/>
    <p:sldId xmlns:r="http://schemas.openxmlformats.org/officeDocument/2006/relationships" id="259" r:id="R6063245773844ff6"/>
    <p:sldId xmlns:r="http://schemas.openxmlformats.org/officeDocument/2006/relationships" id="260" r:id="R9ddae07142c845b2"/>
    <p:sldId xmlns:r="http://schemas.openxmlformats.org/officeDocument/2006/relationships" id="261" r:id="R68244c7a99e04591"/>
    <p:sldId xmlns:r="http://schemas.openxmlformats.org/officeDocument/2006/relationships" id="262" r:id="R66afe58b45c540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7e72a695a9420e" /><Relationship Type="http://schemas.openxmlformats.org/officeDocument/2006/relationships/slide" Target="/ppt/slides/slide1.xml" Id="R6a08f5399552466c" /><Relationship Type="http://schemas.openxmlformats.org/officeDocument/2006/relationships/slide" Target="/ppt/slides/slide2.xml" Id="R3792da86d56748ad" /><Relationship Type="http://schemas.openxmlformats.org/officeDocument/2006/relationships/slide" Target="/ppt/slides/slide3.xml" Id="R55a145d300b7402b" /><Relationship Type="http://schemas.openxmlformats.org/officeDocument/2006/relationships/slide" Target="/ppt/slides/slide4.xml" Id="R6063245773844ff6" /><Relationship Type="http://schemas.openxmlformats.org/officeDocument/2006/relationships/slide" Target="/ppt/slides/slide5.xml" Id="R9ddae07142c845b2" /><Relationship Type="http://schemas.openxmlformats.org/officeDocument/2006/relationships/slide" Target="/ppt/slides/slide6.xml" Id="R68244c7a99e04591" /><Relationship Type="http://schemas.openxmlformats.org/officeDocument/2006/relationships/slide" Target="/ppt/slides/slide7.xml" Id="R66afe58b45c540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171f35126a4a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ac480e2ed4440" /><Relationship Type="http://schemas.openxmlformats.org/officeDocument/2006/relationships/theme" Target="/ppt/slideMasters/theme/theme1.xml" Id="Raecb607d155347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2ac480e2ed44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e98c4affb47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173cd913c43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dc19e451f4e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10620ac0243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699035e2049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30cf57a7d4e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cfbb74ddc47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EISGUL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EISGUL AS ble etablert [år] og holder til i Oppaker.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888 968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715 735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632 064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2 912 341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3 133 856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GULBRANDSEN ØYVIND SÆTRE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Valsevegen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2166 Oppaker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osg@eisgul.no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990 033 293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