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e726200b3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8fabf68dd422b"/>
  </p:sldMasterIdLst>
  <p:sldIdLst>
    <p:sldId xmlns:r="http://schemas.openxmlformats.org/officeDocument/2006/relationships" id="256" r:id="R2e2b019c52c84fb2"/>
    <p:sldId xmlns:r="http://schemas.openxmlformats.org/officeDocument/2006/relationships" id="257" r:id="R9087c171fa5b4370"/>
    <p:sldId xmlns:r="http://schemas.openxmlformats.org/officeDocument/2006/relationships" id="258" r:id="R75baef459a664b55"/>
    <p:sldId xmlns:r="http://schemas.openxmlformats.org/officeDocument/2006/relationships" id="259" r:id="R167219686c7a40e4"/>
    <p:sldId xmlns:r="http://schemas.openxmlformats.org/officeDocument/2006/relationships" id="260" r:id="R7b55a32989c44359"/>
    <p:sldId xmlns:r="http://schemas.openxmlformats.org/officeDocument/2006/relationships" id="261" r:id="R79d11d718a37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8fabf68dd422b" /><Relationship Type="http://schemas.openxmlformats.org/officeDocument/2006/relationships/slide" Target="/ppt/slides/slide1.xml" Id="R2e2b019c52c84fb2" /><Relationship Type="http://schemas.openxmlformats.org/officeDocument/2006/relationships/slide" Target="/ppt/slides/slide2.xml" Id="R9087c171fa5b4370" /><Relationship Type="http://schemas.openxmlformats.org/officeDocument/2006/relationships/slide" Target="/ppt/slides/slide3.xml" Id="R75baef459a664b55" /><Relationship Type="http://schemas.openxmlformats.org/officeDocument/2006/relationships/slide" Target="/ppt/slides/slide4.xml" Id="R167219686c7a40e4" /><Relationship Type="http://schemas.openxmlformats.org/officeDocument/2006/relationships/slide" Target="/ppt/slides/slide5.xml" Id="R7b55a32989c44359" /><Relationship Type="http://schemas.openxmlformats.org/officeDocument/2006/relationships/slide" Target="/ppt/slides/slide6.xml" Id="R79d11d718a37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6369cd434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a1e8ced3848c2" /><Relationship Type="http://schemas.openxmlformats.org/officeDocument/2006/relationships/theme" Target="/ppt/slideMasters/theme/theme1.xml" Id="R2d6ce579a47f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a1e8ced38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879ea1769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8aaef2fe5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1a7eb2d34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71af138c8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1ca8607dc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dd74d4067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JAHRES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12 935 541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91 407 626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