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34cbb9c45840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72485db3924992"/>
  </p:sldMasterIdLst>
  <p:sldIdLst>
    <p:sldId xmlns:r="http://schemas.openxmlformats.org/officeDocument/2006/relationships" id="256" r:id="R70a658003a8f4d7f"/>
    <p:sldId xmlns:r="http://schemas.openxmlformats.org/officeDocument/2006/relationships" id="257" r:id="Rfcdec6ff4a0d461b"/>
    <p:sldId xmlns:r="http://schemas.openxmlformats.org/officeDocument/2006/relationships" id="258" r:id="Rb10e7c7407784016"/>
    <p:sldId xmlns:r="http://schemas.openxmlformats.org/officeDocument/2006/relationships" id="259" r:id="R72573ac71ff04541"/>
    <p:sldId xmlns:r="http://schemas.openxmlformats.org/officeDocument/2006/relationships" id="260" r:id="R5b90d55e3d1a4c3f"/>
    <p:sldId xmlns:r="http://schemas.openxmlformats.org/officeDocument/2006/relationships" id="261" r:id="Rd6e90a3e6bc6493d"/>
    <p:sldId xmlns:r="http://schemas.openxmlformats.org/officeDocument/2006/relationships" id="262" r:id="Rb678f223315e4d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2485db3924992" /><Relationship Type="http://schemas.openxmlformats.org/officeDocument/2006/relationships/slide" Target="/ppt/slides/slide1.xml" Id="R70a658003a8f4d7f" /><Relationship Type="http://schemas.openxmlformats.org/officeDocument/2006/relationships/slide" Target="/ppt/slides/slide2.xml" Id="Rfcdec6ff4a0d461b" /><Relationship Type="http://schemas.openxmlformats.org/officeDocument/2006/relationships/slide" Target="/ppt/slides/slide3.xml" Id="Rb10e7c7407784016" /><Relationship Type="http://schemas.openxmlformats.org/officeDocument/2006/relationships/slide" Target="/ppt/slides/slide4.xml" Id="R72573ac71ff04541" /><Relationship Type="http://schemas.openxmlformats.org/officeDocument/2006/relationships/slide" Target="/ppt/slides/slide5.xml" Id="R5b90d55e3d1a4c3f" /><Relationship Type="http://schemas.openxmlformats.org/officeDocument/2006/relationships/slide" Target="/ppt/slides/slide6.xml" Id="Rd6e90a3e6bc6493d" /><Relationship Type="http://schemas.openxmlformats.org/officeDocument/2006/relationships/slide" Target="/ppt/slides/slide7.xml" Id="Rb678f223315e4d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323f13b864e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7aa89ee0844d9" /><Relationship Type="http://schemas.openxmlformats.org/officeDocument/2006/relationships/theme" Target="/ppt/slideMasters/theme/theme1.xml" Id="Ra42fe60e0a234c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b7aa89ee0844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0e3b4ee0e4d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f961512dd4e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0c0f0f85549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4767027b14a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3b9a1e1a94c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681e933214a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e232f97ff4d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REVISJONS-PARTNER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REVISJONS-PARTNER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6 556 825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606 819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2 231 128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TERKELSEN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irene@revisjonspartner.com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990 051 461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