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a4afa9300646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d754bb4979480b"/>
  </p:sldMasterIdLst>
  <p:sldIdLst>
    <p:sldId xmlns:r="http://schemas.openxmlformats.org/officeDocument/2006/relationships" id="256" r:id="R8253a68f0b0849d8"/>
    <p:sldId xmlns:r="http://schemas.openxmlformats.org/officeDocument/2006/relationships" id="257" r:id="R85ba2743d8724c77"/>
    <p:sldId xmlns:r="http://schemas.openxmlformats.org/officeDocument/2006/relationships" id="258" r:id="Ra0e913edbe804262"/>
    <p:sldId xmlns:r="http://schemas.openxmlformats.org/officeDocument/2006/relationships" id="259" r:id="Rb63ee0c0e54d4121"/>
    <p:sldId xmlns:r="http://schemas.openxmlformats.org/officeDocument/2006/relationships" id="260" r:id="Rd34cbd1d10c34700"/>
    <p:sldId xmlns:r="http://schemas.openxmlformats.org/officeDocument/2006/relationships" id="261" r:id="R6008a040e3464205"/>
    <p:sldId xmlns:r="http://schemas.openxmlformats.org/officeDocument/2006/relationships" id="262" r:id="R7af3093bf4f746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d754bb4979480b" /><Relationship Type="http://schemas.openxmlformats.org/officeDocument/2006/relationships/slide" Target="/ppt/slides/slide1.xml" Id="R8253a68f0b0849d8" /><Relationship Type="http://schemas.openxmlformats.org/officeDocument/2006/relationships/slide" Target="/ppt/slides/slide2.xml" Id="R85ba2743d8724c77" /><Relationship Type="http://schemas.openxmlformats.org/officeDocument/2006/relationships/slide" Target="/ppt/slides/slide3.xml" Id="Ra0e913edbe804262" /><Relationship Type="http://schemas.openxmlformats.org/officeDocument/2006/relationships/slide" Target="/ppt/slides/slide4.xml" Id="Rb63ee0c0e54d4121" /><Relationship Type="http://schemas.openxmlformats.org/officeDocument/2006/relationships/slide" Target="/ppt/slides/slide5.xml" Id="Rd34cbd1d10c34700" /><Relationship Type="http://schemas.openxmlformats.org/officeDocument/2006/relationships/slide" Target="/ppt/slides/slide6.xml" Id="R6008a040e3464205" /><Relationship Type="http://schemas.openxmlformats.org/officeDocument/2006/relationships/slide" Target="/ppt/slides/slide7.xml" Id="R7af3093bf4f746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c3596f648849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db73c28294a41" /><Relationship Type="http://schemas.openxmlformats.org/officeDocument/2006/relationships/theme" Target="/ppt/slideMasters/theme/theme1.xml" Id="Rd4974a0fa6c1431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7db73c28294a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7e2f0ea94a4c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548edc45a540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4a4e45c24f49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77ba0bcc2f4e7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ab44ca3da84a8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04376af926432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124948799c47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HEINEM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HEINEM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61 817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2 217 574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2 222 574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KNUDSEN TORKEL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Torkel Knudsen, Strøtvetveien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3014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990 055 963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HEINEM AS</a:t>
            </a:r>
          </a:p>
        </p:txBody>
      </p:sp>
    </p:spTree>
  </p:cSld>
  <p:clrMapOvr>
    <a:masterClrMapping xmlns:a="http://schemas.openxmlformats.org/drawingml/2006/main"/>
  </p:clrMapOvr>
</p:sld>
</file>