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dad799435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d0f1a98824785"/>
  </p:sldMasterIdLst>
  <p:sldIdLst>
    <p:sldId xmlns:r="http://schemas.openxmlformats.org/officeDocument/2006/relationships" id="256" r:id="Rfd94c2b5698c4e92"/>
    <p:sldId xmlns:r="http://schemas.openxmlformats.org/officeDocument/2006/relationships" id="257" r:id="R13a320fe02644bf5"/>
    <p:sldId xmlns:r="http://schemas.openxmlformats.org/officeDocument/2006/relationships" id="258" r:id="R7142b1cf341f4d6d"/>
    <p:sldId xmlns:r="http://schemas.openxmlformats.org/officeDocument/2006/relationships" id="259" r:id="Rc34b61f1ee9b4483"/>
    <p:sldId xmlns:r="http://schemas.openxmlformats.org/officeDocument/2006/relationships" id="260" r:id="R0ce76ab5042c4e65"/>
    <p:sldId xmlns:r="http://schemas.openxmlformats.org/officeDocument/2006/relationships" id="261" r:id="Rec722514f42c41cf"/>
    <p:sldId xmlns:r="http://schemas.openxmlformats.org/officeDocument/2006/relationships" id="262" r:id="R7687279b4519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d0f1a98824785" /><Relationship Type="http://schemas.openxmlformats.org/officeDocument/2006/relationships/slide" Target="/ppt/slides/slide1.xml" Id="Rfd94c2b5698c4e92" /><Relationship Type="http://schemas.openxmlformats.org/officeDocument/2006/relationships/slide" Target="/ppt/slides/slide2.xml" Id="R13a320fe02644bf5" /><Relationship Type="http://schemas.openxmlformats.org/officeDocument/2006/relationships/slide" Target="/ppt/slides/slide3.xml" Id="R7142b1cf341f4d6d" /><Relationship Type="http://schemas.openxmlformats.org/officeDocument/2006/relationships/slide" Target="/ppt/slides/slide4.xml" Id="Rc34b61f1ee9b4483" /><Relationship Type="http://schemas.openxmlformats.org/officeDocument/2006/relationships/slide" Target="/ppt/slides/slide5.xml" Id="R0ce76ab5042c4e65" /><Relationship Type="http://schemas.openxmlformats.org/officeDocument/2006/relationships/slide" Target="/ppt/slides/slide6.xml" Id="Rec722514f42c41cf" /><Relationship Type="http://schemas.openxmlformats.org/officeDocument/2006/relationships/slide" Target="/ppt/slides/slide7.xml" Id="R7687279b4519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faa9b7cdd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d422304c4bcd" /><Relationship Type="http://schemas.openxmlformats.org/officeDocument/2006/relationships/theme" Target="/ppt/slideMasters/theme/theme1.xml" Id="R73153719c8b1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4d422304c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7981b3fe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1aa722684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cdc21e67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79333228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96ea2dc2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f8dcdb43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d65c446c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ARILD BRAUTE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